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_rels/theme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presentation.xml" ContentType="application/vnd.openxmlformats-officedocument.presentationml.presentation.main+xml"/>
  <Override PartName="/ppt/fonts/Font_11_Open_Sans_Italic.fntdata" ContentType="application/x-fontdata"/>
  <Override PartName="/ppt/fonts/Font_5_Rubik_Regular.fntdata" ContentType="application/x-fontdata"/>
  <Override PartName="/ppt/fonts/Font_4_Verdana_BoldItalic.fntdata" ContentType="application/x-fontdata"/>
  <Override PartName="/ppt/fonts/Font_1_Verdana_Regular.fntdata" ContentType="application/x-fontdata"/>
  <Override PartName="/ppt/fonts/Font_2_Verdana_Bold.fntdata" ContentType="application/x-fontdata"/>
  <Override PartName="/ppt/fonts/Font_6_Rubik_Bold.fntdata" ContentType="application/x-fontdata"/>
  <Override PartName="/ppt/fonts/Font_3_Verdana_Italic.fntdata" ContentType="application/x-fontdata"/>
  <Override PartName="/ppt/fonts/Font_7_Rubik_Italic.fntdata" ContentType="application/x-fontdata"/>
  <Override PartName="/ppt/fonts/Font_8_Rubik_BoldItalic.fntdata" ContentType="application/x-fontdata"/>
  <Override PartName="/ppt/fonts/Font_9_Open_Sans_Regular.fntdata" ContentType="application/x-fontdata"/>
  <Override PartName="/ppt/fonts/Font_10_Open_Sans_Bold.fntdata" ContentType="application/x-fontdata"/>
  <Override PartName="/ppt/fonts/Font_12_Open_Sans_BoldItalic.fntdata" ContentType="application/x-fontdata"/>
  <Override PartName="/ppt/slideMasters/slideMaster1.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14.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_rels/slide22.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9.xml.rels" ContentType="application/vnd.openxmlformats-package.relationships+xml"/>
  <Override PartName="/ppt/media/image18.png" ContentType="image/png"/>
  <Override PartName="/ppt/media/image1.png" ContentType="image/png"/>
  <Override PartName="/ppt/media/image2.png" ContentType="image/png"/>
  <Override PartName="/ppt/media/image21.png" ContentType="image/png"/>
  <Override PartName="/ppt/media/image3.png" ContentType="image/png"/>
  <Override PartName="/ppt/media/image7.png" ContentType="image/png"/>
  <Override PartName="/ppt/media/image6.jpeg" ContentType="image/jpeg"/>
  <Override PartName="/ppt/media/image4.png" ContentType="image/png"/>
  <Override PartName="/ppt/media/image5.png" ContentType="image/png"/>
  <Override PartName="/ppt/media/image11.png" ContentType="image/png"/>
  <Override PartName="/ppt/media/image8.png" ContentType="image/png"/>
  <Override PartName="/ppt/media/image19.jpeg" ContentType="image/jpeg"/>
  <Override PartName="/ppt/media/image10.png" ContentType="image/png"/>
  <Override PartName="/ppt/media/image9.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20.png" ContentType="image/png"/>
  <Override PartName="/ppt/presProps.xml" ContentType="application/vnd.openxmlformats-officedocument.presentationml.presProps+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embedTrueTypeFonts="1">
  <p:sldMasterIdLst>
    <p:sldMasterId id="2147483648" r:id="rId2"/>
    <p:sldMasterId id="2147483663"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5143500"/>
  <p:notesSz cx="6858000" cy="9144000"/>
  <p:embeddedFontLst>
    <p:embeddedFont>
      <p:font typeface="Verdana"/>
      <p:regular r:id="rId26"/>
      <p:bold r:id="rId27"/>
      <p:italic r:id="rId28"/>
      <p:boldItalic r:id="rId29"/>
    </p:embeddedFont>
    <p:embeddedFont>
      <p:font typeface="Rubik"/>
      <p:regular r:id="rId30"/>
      <p:bold r:id="rId31"/>
      <p:italic r:id="rId32"/>
      <p:boldItalic r:id="rId33"/>
    </p:embeddedFont>
    <p:embeddedFont>
      <p:font typeface="Open Sans"/>
      <p:regular r:id="rId34"/>
      <p:bold r:id="rId35"/>
      <p:italic r:id="rId36"/>
      <p:boldItalic r:id="rId37"/>
    </p:embeddedFont>
    <p:embeddedFont>
      <p:font typeface="Microsoft YaHei"/>
    </p:embeddedFont>
  </p:embeddedFontLst>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14.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font" Target="fonts/Font_1_Verdana_Regular.fntdata"/><Relationship Id="rId27" Type="http://schemas.openxmlformats.org/officeDocument/2006/relationships/font" Target="fonts/Font_2_Verdana_Bold.fntdata"/><Relationship Id="rId28" Type="http://schemas.openxmlformats.org/officeDocument/2006/relationships/font" Target="fonts/Font_3_Verdana_Italic.fntdata"/><Relationship Id="rId29" Type="http://schemas.openxmlformats.org/officeDocument/2006/relationships/font" Target="fonts/Font_4_Verdana_BoldItalic.fntdata"/><Relationship Id="rId30" Type="http://schemas.openxmlformats.org/officeDocument/2006/relationships/font" Target="fonts/Font_5_Rubik_Regular.fntdata"/><Relationship Id="rId31" Type="http://schemas.openxmlformats.org/officeDocument/2006/relationships/font" Target="fonts/Font_6_Rubik_Bold.fntdata"/><Relationship Id="rId32" Type="http://schemas.openxmlformats.org/officeDocument/2006/relationships/font" Target="fonts/Font_7_Rubik_Italic.fntdata"/><Relationship Id="rId33" Type="http://schemas.openxmlformats.org/officeDocument/2006/relationships/font" Target="fonts/Font_8_Rubik_BoldItalic.fntdata"/><Relationship Id="rId34" Type="http://schemas.openxmlformats.org/officeDocument/2006/relationships/font" Target="fonts/Font_9_Open_Sans_Regular.fntdata"/><Relationship Id="rId35" Type="http://schemas.openxmlformats.org/officeDocument/2006/relationships/font" Target="fonts/Font_10_Open_Sans_Bold.fntdata"/><Relationship Id="rId36" Type="http://schemas.openxmlformats.org/officeDocument/2006/relationships/font" Target="fonts/Font_11_Open_Sans_Italic.fntdata"/><Relationship Id="rId37" Type="http://schemas.openxmlformats.org/officeDocument/2006/relationships/font" Target="fonts/Font_12_Open_Sans_BoldItalic.fntdata"/><Relationship Id="rId3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p:bg>
      <p:bgPr>
        <a:solidFill>
          <a:schemeClr val="lt1"/>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429200" y="2485080"/>
            <a:ext cx="5384160" cy="538920"/>
          </a:xfrm>
          <a:prstGeom prst="rect">
            <a:avLst/>
          </a:prstGeom>
          <a:noFill/>
          <a:ln w="0">
            <a:noFill/>
          </a:ln>
        </p:spPr>
        <p:txBody>
          <a:bodyPr lIns="91440" rIns="91440" tIns="91440" bIns="91440" anchor="b">
            <a:normAutofit/>
          </a:bodyPr>
          <a:p>
            <a:pPr indent="0">
              <a:buNone/>
            </a:pPr>
            <a:r>
              <a:rPr b="0" lang="uk-UA" sz="1800" strike="noStrike" u="none">
                <a:solidFill>
                  <a:srgbClr val="000000"/>
                </a:solidFill>
                <a:effectLst/>
                <a:uFillTx/>
                <a:latin typeface="Arial"/>
              </a:rPr>
              <a:t>Для правки тексту заголовка клацніть мишею</a:t>
            </a:r>
            <a:endParaRPr b="0" lang="uk-UA" sz="1800" strike="noStrike" u="none">
              <a:solidFill>
                <a:srgbClr val="000000"/>
              </a:solidFill>
              <a:effectLst/>
              <a:uFillTx/>
              <a:latin typeface="Arial"/>
            </a:endParaRPr>
          </a:p>
        </p:txBody>
      </p:sp>
      <p:sp>
        <p:nvSpPr>
          <p:cNvPr id="3" name="PlaceHolder 2"/>
          <p:cNvSpPr>
            <a:spLocks noGrp="1"/>
          </p:cNvSpPr>
          <p:nvPr>
            <p:ph type="sldNum" idx="1"/>
          </p:nvPr>
        </p:nvSpPr>
        <p:spPr>
          <a:xfrm>
            <a:off x="8472600" y="4663080"/>
            <a:ext cx="548280" cy="393120"/>
          </a:xfrm>
          <a:prstGeom prst="rect">
            <a:avLst/>
          </a:prstGeom>
          <a:noFill/>
          <a:ln w="0">
            <a:noFill/>
          </a:ln>
        </p:spPr>
        <p:txBody>
          <a:bodyPr lIns="91440" rIns="91440" tIns="91440" bIns="91440" anchor="ctr">
            <a:normAutofit fontScale="55000" lnSpcReduction="19999"/>
          </a:bodyPr>
          <a:p>
            <a:pPr indent="0">
              <a:buNone/>
            </a:pPr>
            <a:endParaRPr b="0" lang="uk-UA" sz="600" strike="noStrike" u="none">
              <a:solidFill>
                <a:srgbClr val="000000"/>
              </a:solidFill>
              <a:effectLst/>
              <a:uFillTx/>
              <a:latin typeface="Times New Roman"/>
            </a:endParaRPr>
          </a:p>
        </p:txBody>
      </p:sp>
      <p:sp>
        <p:nvSpPr>
          <p:cNvPr id="4" name="Google Shape;13;p2"/>
          <p:cNvSpPr/>
          <p:nvPr/>
        </p:nvSpPr>
        <p:spPr>
          <a:xfrm>
            <a:off x="7445160" y="4476240"/>
            <a:ext cx="1575360" cy="322920"/>
          </a:xfrm>
          <a:prstGeom prst="rect">
            <a:avLst/>
          </a:prstGeom>
          <a:noFill/>
          <a:ln w="0">
            <a:noFill/>
          </a:ln>
        </p:spPr>
        <p:style>
          <a:lnRef idx="0"/>
          <a:fillRef idx="0"/>
          <a:effectRef idx="0"/>
          <a:fontRef idx="minor"/>
        </p:style>
        <p:txBody>
          <a:bodyPr tIns="69120" bIns="69120" anchor="t">
            <a:spAutoFit/>
          </a:bodyPr>
          <a:p>
            <a:pPr>
              <a:lnSpc>
                <a:spcPct val="100000"/>
              </a:lnSpc>
              <a:tabLst>
                <a:tab algn="l" pos="0"/>
              </a:tabLst>
            </a:pPr>
            <a:r>
              <a:rPr b="0" lang="ru" sz="900" strike="noStrike" u="sng">
                <a:solidFill>
                  <a:schemeClr val="accent1"/>
                </a:solidFill>
                <a:effectLst/>
                <a:uFillTx/>
                <a:latin typeface="Arial"/>
                <a:ea typeface="Arial"/>
              </a:rPr>
              <a:t>www.dsp.gov.ua</a:t>
            </a:r>
            <a:endParaRPr b="0" lang="uk-UA" sz="900" strike="noStrike" u="none">
              <a:solidFill>
                <a:srgbClr val="000000"/>
              </a:solidFill>
              <a:effectLst/>
              <a:uFillTx/>
              <a:latin typeface="Arial"/>
            </a:endParaRPr>
          </a:p>
        </p:txBody>
      </p:sp>
      <p:sp>
        <p:nvSpPr>
          <p:cNvPr id="5" name="Google Shape;14;p2"/>
          <p:cNvSpPr/>
          <p:nvPr/>
        </p:nvSpPr>
        <p:spPr>
          <a:xfrm>
            <a:off x="7445520" y="4727880"/>
            <a:ext cx="1715040" cy="322920"/>
          </a:xfrm>
          <a:prstGeom prst="rect">
            <a:avLst/>
          </a:prstGeom>
          <a:noFill/>
          <a:ln w="0">
            <a:noFill/>
          </a:ln>
        </p:spPr>
        <p:style>
          <a:lnRef idx="0"/>
          <a:fillRef idx="0"/>
          <a:effectRef idx="0"/>
          <a:fontRef idx="minor"/>
        </p:style>
        <p:txBody>
          <a:bodyPr tIns="69120" bIns="69120" anchor="t">
            <a:spAutoFit/>
          </a:bodyPr>
          <a:p>
            <a:pPr>
              <a:lnSpc>
                <a:spcPct val="100000"/>
              </a:lnSpc>
              <a:tabLst>
                <a:tab algn="l" pos="0"/>
              </a:tabLst>
            </a:pPr>
            <a:r>
              <a:rPr b="0" lang="ru" sz="900" strike="noStrike" u="sng">
                <a:solidFill>
                  <a:schemeClr val="accent1"/>
                </a:solidFill>
                <a:effectLst/>
                <a:uFillTx/>
                <a:latin typeface="Arial"/>
                <a:ea typeface="Arial"/>
              </a:rPr>
              <a:t>www.pratsia.in.ua</a:t>
            </a:r>
            <a:endParaRPr b="0" lang="uk-UA" sz="900" strike="noStrike" u="none">
              <a:solidFill>
                <a:srgbClr val="000000"/>
              </a:solidFill>
              <a:effectLst/>
              <a:uFillTx/>
              <a:latin typeface="Arial"/>
            </a:endParaRPr>
          </a:p>
        </p:txBody>
      </p:sp>
      <p:pic>
        <p:nvPicPr>
          <p:cNvPr id="6" name="Google Shape;15;p2" descr=""/>
          <p:cNvPicPr/>
          <p:nvPr/>
        </p:nvPicPr>
        <p:blipFill>
          <a:blip r:embed="rId2"/>
          <a:stretch/>
        </p:blipFill>
        <p:spPr>
          <a:xfrm>
            <a:off x="0" y="0"/>
            <a:ext cx="671400" cy="5143320"/>
          </a:xfrm>
          <a:prstGeom prst="rect">
            <a:avLst/>
          </a:prstGeom>
          <a:noFill/>
          <a:ln w="0">
            <a:noFill/>
          </a:ln>
        </p:spPr>
      </p:pic>
      <p:pic>
        <p:nvPicPr>
          <p:cNvPr id="7" name="Google Shape;16;p2" descr=""/>
          <p:cNvPicPr/>
          <p:nvPr/>
        </p:nvPicPr>
        <p:blipFill>
          <a:blip r:embed="rId3"/>
          <a:stretch/>
        </p:blipFill>
        <p:spPr>
          <a:xfrm>
            <a:off x="7033680" y="0"/>
            <a:ext cx="2127240" cy="1113840"/>
          </a:xfrm>
          <a:prstGeom prst="rect">
            <a:avLst/>
          </a:prstGeom>
          <a:noFill/>
          <a:ln w="0">
            <a:noFill/>
          </a:ln>
        </p:spPr>
      </p:pic>
      <p:sp>
        <p:nvSpPr>
          <p:cNvPr id="8"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400" strike="noStrike" u="none">
                <a:solidFill>
                  <a:srgbClr val="000000"/>
                </a:solidFill>
                <a:effectLst/>
                <a:uFillTx/>
                <a:latin typeface="Arial"/>
              </a:rPr>
              <a:t>Для редагування структури клацніть мишею</a:t>
            </a:r>
            <a:endParaRPr b="0" lang="uk-UA"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uk-UA" sz="1400" strike="noStrike" u="none">
                <a:solidFill>
                  <a:srgbClr val="000000"/>
                </a:solidFill>
                <a:effectLst/>
                <a:uFillTx/>
                <a:latin typeface="Arial"/>
              </a:rPr>
              <a:t>Другий рівень структури</a:t>
            </a:r>
            <a:endParaRPr b="0" lang="uk-UA"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uk-UA" sz="1400" strike="noStrike" u="none">
                <a:solidFill>
                  <a:srgbClr val="000000"/>
                </a:solidFill>
                <a:effectLst/>
                <a:uFillTx/>
                <a:latin typeface="Arial"/>
              </a:rPr>
              <a:t>Третій рівень структури</a:t>
            </a:r>
            <a:endParaRPr b="0" lang="uk-UA"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uk-UA" sz="1400" strike="noStrike" u="none">
                <a:solidFill>
                  <a:srgbClr val="000000"/>
                </a:solidFill>
                <a:effectLst/>
                <a:uFillTx/>
                <a:latin typeface="Arial"/>
              </a:rPr>
              <a:t>Четвертий рівень структури</a:t>
            </a:r>
            <a:endParaRPr b="0" lang="uk-UA"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uk-UA" sz="2000" strike="noStrike" u="none">
                <a:solidFill>
                  <a:srgbClr val="000000"/>
                </a:solidFill>
                <a:effectLst/>
                <a:uFillTx/>
                <a:latin typeface="Arial"/>
              </a:rPr>
              <a:t>П'ятий рівень структури</a:t>
            </a:r>
            <a:endParaRPr b="0" lang="uk-UA"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uk-UA" sz="2000" strike="noStrike" u="none">
                <a:solidFill>
                  <a:srgbClr val="000000"/>
                </a:solidFill>
                <a:effectLst/>
                <a:uFillTx/>
                <a:latin typeface="Arial"/>
              </a:rPr>
              <a:t>Шостий рівень структури</a:t>
            </a:r>
            <a:endParaRPr b="0" lang="uk-UA"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uk-UA" sz="2000" strike="noStrike" u="none">
                <a:solidFill>
                  <a:srgbClr val="000000"/>
                </a:solidFill>
                <a:effectLst/>
                <a:uFillTx/>
                <a:latin typeface="Arial"/>
              </a:rPr>
              <a:t>Сьомий рівень структури</a:t>
            </a:r>
            <a:endParaRPr b="0" lang="uk-UA" sz="2000" strike="noStrike" u="none">
              <a:solidFill>
                <a:srgbClr val="000000"/>
              </a:solidFill>
              <a:effectLst/>
              <a:uFillTx/>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_AND_TWO_COLUMNS">
    <p:bg>
      <p:bgPr>
        <a:solidFill>
          <a:schemeClr val="lt1"/>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44960"/>
            <a:ext cx="8520120" cy="572400"/>
          </a:xfrm>
          <a:prstGeom prst="rect">
            <a:avLst/>
          </a:prstGeom>
          <a:noFill/>
          <a:ln w="0">
            <a:noFill/>
          </a:ln>
        </p:spPr>
        <p:txBody>
          <a:bodyPr lIns="91440" rIns="91440" tIns="91440" bIns="91440" anchor="t">
            <a:normAutofit lnSpcReduction="9999"/>
          </a:bodyPr>
          <a:p>
            <a:pPr indent="0">
              <a:buNone/>
            </a:pPr>
            <a:r>
              <a:rPr b="0" lang="uk-UA" sz="2800" strike="noStrike" u="none">
                <a:solidFill>
                  <a:srgbClr val="000000"/>
                </a:solidFill>
                <a:effectLst/>
                <a:uFillTx/>
                <a:latin typeface="Arial"/>
              </a:rPr>
              <a:t>Для правки тексту заголовка клацніть мишею</a:t>
            </a:r>
            <a:endParaRPr b="0" lang="uk-UA" sz="2800" strike="noStrike" u="none">
              <a:solidFill>
                <a:srgbClr val="000000"/>
              </a:solidFill>
              <a:effectLst/>
              <a:uFillTx/>
              <a:latin typeface="Arial"/>
            </a:endParaRPr>
          </a:p>
        </p:txBody>
      </p:sp>
      <p:sp>
        <p:nvSpPr>
          <p:cNvPr id="52" name="PlaceHolder 2"/>
          <p:cNvSpPr>
            <a:spLocks noGrp="1"/>
          </p:cNvSpPr>
          <p:nvPr>
            <p:ph type="body"/>
          </p:nvPr>
        </p:nvSpPr>
        <p:spPr>
          <a:xfrm>
            <a:off x="311760" y="1152360"/>
            <a:ext cx="3999600" cy="3416040"/>
          </a:xfrm>
          <a:prstGeom prst="rect">
            <a:avLst/>
          </a:prstGeom>
          <a:noFill/>
          <a:ln w="0">
            <a:noFill/>
          </a:ln>
        </p:spPr>
        <p:txBody>
          <a:bodyPr lIns="91440" rIns="91440" tIns="91440" bIns="91440" anchor="t">
            <a:normAutofit lnSpcReduction="9999"/>
          </a:bodyPr>
          <a:p>
            <a:pPr marL="432000" indent="-324000">
              <a:spcBef>
                <a:spcPts val="1417"/>
              </a:spcBef>
              <a:buClr>
                <a:srgbClr val="000000"/>
              </a:buClr>
              <a:buSzPct val="45000"/>
              <a:buFont typeface="Wingdings" charset="2"/>
              <a:buChar char=""/>
            </a:pPr>
            <a:r>
              <a:rPr b="0" lang="uk-UA" sz="1400" strike="noStrike" u="none">
                <a:solidFill>
                  <a:srgbClr val="000000"/>
                </a:solidFill>
                <a:effectLst/>
                <a:uFillTx/>
                <a:latin typeface="Arial"/>
              </a:rPr>
              <a:t>Для редагування структури клацніть мишею</a:t>
            </a:r>
            <a:endParaRPr b="0" lang="uk-UA"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uk-UA" sz="1400" strike="noStrike" u="none">
                <a:solidFill>
                  <a:srgbClr val="000000"/>
                </a:solidFill>
                <a:effectLst/>
                <a:uFillTx/>
                <a:latin typeface="Arial"/>
              </a:rPr>
              <a:t>Другий рівень структури</a:t>
            </a:r>
            <a:endParaRPr b="0" lang="uk-UA"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uk-UA" sz="1400" strike="noStrike" u="none">
                <a:solidFill>
                  <a:srgbClr val="000000"/>
                </a:solidFill>
                <a:effectLst/>
                <a:uFillTx/>
                <a:latin typeface="Arial"/>
              </a:rPr>
              <a:t>Третій рівень структури</a:t>
            </a:r>
            <a:endParaRPr b="0" lang="uk-UA"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uk-UA" sz="1400" strike="noStrike" u="none">
                <a:solidFill>
                  <a:srgbClr val="000000"/>
                </a:solidFill>
                <a:effectLst/>
                <a:uFillTx/>
                <a:latin typeface="Arial"/>
              </a:rPr>
              <a:t>Четвертий рівень структури</a:t>
            </a:r>
            <a:endParaRPr b="0" lang="uk-UA"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uk-UA" sz="1400" strike="noStrike" u="none">
                <a:solidFill>
                  <a:srgbClr val="000000"/>
                </a:solidFill>
                <a:effectLst/>
                <a:uFillTx/>
                <a:latin typeface="Arial"/>
              </a:rPr>
              <a:t>П'ятий рівень структури</a:t>
            </a:r>
            <a:endParaRPr b="0" lang="uk-UA" sz="1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uk-UA" sz="1400" strike="noStrike" u="none">
                <a:solidFill>
                  <a:srgbClr val="000000"/>
                </a:solidFill>
                <a:effectLst/>
                <a:uFillTx/>
                <a:latin typeface="Arial"/>
              </a:rPr>
              <a:t>Шостий рівень структури</a:t>
            </a:r>
            <a:endParaRPr b="0" lang="uk-UA" sz="1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uk-UA" sz="1400" strike="noStrike" u="none">
                <a:solidFill>
                  <a:srgbClr val="000000"/>
                </a:solidFill>
                <a:effectLst/>
                <a:uFillTx/>
                <a:latin typeface="Arial"/>
              </a:rPr>
              <a:t>Сьомий рівень структури</a:t>
            </a:r>
            <a:endParaRPr b="0" lang="uk-UA" sz="1400" strike="noStrike" u="none">
              <a:solidFill>
                <a:srgbClr val="000000"/>
              </a:solidFill>
              <a:effectLst/>
              <a:uFillTx/>
              <a:latin typeface="Arial"/>
            </a:endParaRPr>
          </a:p>
        </p:txBody>
      </p:sp>
      <p:sp>
        <p:nvSpPr>
          <p:cNvPr id="53" name="PlaceHolder 3"/>
          <p:cNvSpPr>
            <a:spLocks noGrp="1"/>
          </p:cNvSpPr>
          <p:nvPr>
            <p:ph type="body"/>
          </p:nvPr>
        </p:nvSpPr>
        <p:spPr>
          <a:xfrm>
            <a:off x="4832280" y="1152360"/>
            <a:ext cx="3999600" cy="3416040"/>
          </a:xfrm>
          <a:prstGeom prst="rect">
            <a:avLst/>
          </a:prstGeom>
          <a:noFill/>
          <a:ln w="0">
            <a:noFill/>
          </a:ln>
        </p:spPr>
        <p:txBody>
          <a:bodyPr lIns="91440" rIns="91440" tIns="91440" bIns="91440" anchor="t">
            <a:normAutofit lnSpcReduction="9999"/>
          </a:bodyPr>
          <a:p>
            <a:pPr marL="432000" indent="-324000">
              <a:spcBef>
                <a:spcPts val="1417"/>
              </a:spcBef>
              <a:buClr>
                <a:srgbClr val="000000"/>
              </a:buClr>
              <a:buSzPct val="45000"/>
              <a:buFont typeface="Wingdings" charset="2"/>
              <a:buChar char=""/>
            </a:pPr>
            <a:r>
              <a:rPr b="0" lang="uk-UA" sz="1400" strike="noStrike" u="none">
                <a:solidFill>
                  <a:srgbClr val="000000"/>
                </a:solidFill>
                <a:effectLst/>
                <a:uFillTx/>
                <a:latin typeface="Arial"/>
              </a:rPr>
              <a:t>Для редагування структури клацніть мишею</a:t>
            </a:r>
            <a:endParaRPr b="0" lang="uk-UA"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uk-UA" sz="1400" strike="noStrike" u="none">
                <a:solidFill>
                  <a:srgbClr val="000000"/>
                </a:solidFill>
                <a:effectLst/>
                <a:uFillTx/>
                <a:latin typeface="Arial"/>
              </a:rPr>
              <a:t>Другий рівень структури</a:t>
            </a:r>
            <a:endParaRPr b="0" lang="uk-UA"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uk-UA" sz="1400" strike="noStrike" u="none">
                <a:solidFill>
                  <a:srgbClr val="000000"/>
                </a:solidFill>
                <a:effectLst/>
                <a:uFillTx/>
                <a:latin typeface="Arial"/>
              </a:rPr>
              <a:t>Третій рівень структури</a:t>
            </a:r>
            <a:endParaRPr b="0" lang="uk-UA"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uk-UA" sz="1400" strike="noStrike" u="none">
                <a:solidFill>
                  <a:srgbClr val="000000"/>
                </a:solidFill>
                <a:effectLst/>
                <a:uFillTx/>
                <a:latin typeface="Arial"/>
              </a:rPr>
              <a:t>Четвертий рівень структури</a:t>
            </a:r>
            <a:endParaRPr b="0" lang="uk-UA"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uk-UA" sz="1400" strike="noStrike" u="none">
                <a:solidFill>
                  <a:srgbClr val="000000"/>
                </a:solidFill>
                <a:effectLst/>
                <a:uFillTx/>
                <a:latin typeface="Arial"/>
              </a:rPr>
              <a:t>П'ятий рівень структури</a:t>
            </a:r>
            <a:endParaRPr b="0" lang="uk-UA" sz="1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uk-UA" sz="1400" strike="noStrike" u="none">
                <a:solidFill>
                  <a:srgbClr val="000000"/>
                </a:solidFill>
                <a:effectLst/>
                <a:uFillTx/>
                <a:latin typeface="Arial"/>
              </a:rPr>
              <a:t>Шостий рівень структури</a:t>
            </a:r>
            <a:endParaRPr b="0" lang="uk-UA" sz="1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uk-UA" sz="1400" strike="noStrike" u="none">
                <a:solidFill>
                  <a:srgbClr val="000000"/>
                </a:solidFill>
                <a:effectLst/>
                <a:uFillTx/>
                <a:latin typeface="Arial"/>
              </a:rPr>
              <a:t>Сьомий рівень структури</a:t>
            </a:r>
            <a:endParaRPr b="0" lang="uk-UA" sz="1400" strike="noStrike" u="none">
              <a:solidFill>
                <a:srgbClr val="000000"/>
              </a:solidFill>
              <a:effectLst/>
              <a:uFillTx/>
              <a:latin typeface="Arial"/>
            </a:endParaRPr>
          </a:p>
        </p:txBody>
      </p:sp>
      <p:sp>
        <p:nvSpPr>
          <p:cNvPr id="54" name="PlaceHolder 4"/>
          <p:cNvSpPr>
            <a:spLocks noGrp="1"/>
          </p:cNvSpPr>
          <p:nvPr>
            <p:ph type="sldNum" idx="14"/>
          </p:nvPr>
        </p:nvSpPr>
        <p:spPr>
          <a:xfrm>
            <a:off x="8472600" y="4663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ru" sz="1000" strike="noStrike" u="none">
                <a:solidFill>
                  <a:schemeClr val="dk2"/>
                </a:solidFill>
                <a:effectLst/>
                <a:uFillTx/>
                <a:latin typeface="Arial"/>
                <a:ea typeface="Arial"/>
              </a:defRPr>
            </a:lvl1pPr>
          </a:lstStyle>
          <a:p>
            <a:pPr indent="0" algn="r">
              <a:lnSpc>
                <a:spcPct val="100000"/>
              </a:lnSpc>
              <a:buNone/>
              <a:tabLst>
                <a:tab algn="l" pos="0"/>
              </a:tabLst>
            </a:pPr>
            <a:fld id="{8F34EA14-8978-4082-86E5-9ABA5473A90D}" type="slidenum">
              <a:rPr b="0" lang="ru"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_ONLY">
    <p:bg>
      <p:bgPr>
        <a:solidFill>
          <a:schemeClr val="lt1"/>
        </a:soli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44960"/>
            <a:ext cx="8520120" cy="572400"/>
          </a:xfrm>
          <a:prstGeom prst="rect">
            <a:avLst/>
          </a:prstGeom>
          <a:noFill/>
          <a:ln w="0">
            <a:noFill/>
          </a:ln>
        </p:spPr>
        <p:txBody>
          <a:bodyPr lIns="91440" rIns="91440" tIns="91440" bIns="91440" anchor="t">
            <a:normAutofit lnSpcReduction="9999"/>
          </a:bodyPr>
          <a:p>
            <a:pPr indent="0">
              <a:buNone/>
            </a:pPr>
            <a:r>
              <a:rPr b="0" lang="uk-UA" sz="2800" strike="noStrike" u="none">
                <a:solidFill>
                  <a:srgbClr val="000000"/>
                </a:solidFill>
                <a:effectLst/>
                <a:uFillTx/>
                <a:latin typeface="Arial"/>
              </a:rPr>
              <a:t>Для правки тексту заголовка клацніть мишею</a:t>
            </a:r>
            <a:endParaRPr b="0" lang="uk-UA" sz="2800" strike="noStrike" u="none">
              <a:solidFill>
                <a:srgbClr val="000000"/>
              </a:solidFill>
              <a:effectLst/>
              <a:uFillTx/>
              <a:latin typeface="Arial"/>
            </a:endParaRPr>
          </a:p>
        </p:txBody>
      </p:sp>
      <p:sp>
        <p:nvSpPr>
          <p:cNvPr id="56" name="PlaceHolder 2"/>
          <p:cNvSpPr>
            <a:spLocks noGrp="1"/>
          </p:cNvSpPr>
          <p:nvPr>
            <p:ph type="sldNum" idx="15"/>
          </p:nvPr>
        </p:nvSpPr>
        <p:spPr>
          <a:xfrm>
            <a:off x="8472600" y="4663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ru" sz="1000" strike="noStrike" u="none">
                <a:solidFill>
                  <a:schemeClr val="dk2"/>
                </a:solidFill>
                <a:effectLst/>
                <a:uFillTx/>
                <a:latin typeface="Arial"/>
                <a:ea typeface="Arial"/>
              </a:defRPr>
            </a:lvl1pPr>
          </a:lstStyle>
          <a:p>
            <a:pPr indent="0" algn="r">
              <a:lnSpc>
                <a:spcPct val="100000"/>
              </a:lnSpc>
              <a:buNone/>
              <a:tabLst>
                <a:tab algn="l" pos="0"/>
              </a:tabLst>
            </a:pPr>
            <a:fld id="{B5BBB1C9-CA50-4D1D-9B6E-69BD79017AAA}" type="slidenum">
              <a:rPr b="0" lang="ru"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ONE_COLUMN_TEXT">
    <p:bg>
      <p:bgPr>
        <a:solidFill>
          <a:schemeClr val="lt1"/>
        </a:solidFill>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311760" y="555480"/>
            <a:ext cx="2807640" cy="755280"/>
          </a:xfrm>
          <a:prstGeom prst="rect">
            <a:avLst/>
          </a:prstGeom>
          <a:noFill/>
          <a:ln w="0">
            <a:noFill/>
          </a:ln>
        </p:spPr>
        <p:txBody>
          <a:bodyPr lIns="91440" rIns="91440" tIns="91440" bIns="91440" anchor="b">
            <a:normAutofit fontScale="62500" lnSpcReduction="19999"/>
          </a:bodyPr>
          <a:p>
            <a:pPr indent="0">
              <a:buNone/>
            </a:pPr>
            <a:r>
              <a:rPr b="0" lang="uk-UA" sz="2400" strike="noStrike" u="none">
                <a:solidFill>
                  <a:srgbClr val="000000"/>
                </a:solidFill>
                <a:effectLst/>
                <a:uFillTx/>
                <a:latin typeface="Arial"/>
              </a:rPr>
              <a:t>Для правки тексту заголовка клацніть мишею</a:t>
            </a:r>
            <a:endParaRPr b="0" lang="uk-UA" sz="2400" strike="noStrike" u="none">
              <a:solidFill>
                <a:srgbClr val="000000"/>
              </a:solidFill>
              <a:effectLst/>
              <a:uFillTx/>
              <a:latin typeface="Arial"/>
            </a:endParaRPr>
          </a:p>
        </p:txBody>
      </p:sp>
      <p:sp>
        <p:nvSpPr>
          <p:cNvPr id="58" name="PlaceHolder 2"/>
          <p:cNvSpPr>
            <a:spLocks noGrp="1"/>
          </p:cNvSpPr>
          <p:nvPr>
            <p:ph type="body"/>
          </p:nvPr>
        </p:nvSpPr>
        <p:spPr>
          <a:xfrm>
            <a:off x="311760" y="1389600"/>
            <a:ext cx="2807640" cy="3179160"/>
          </a:xfrm>
          <a:prstGeom prst="rect">
            <a:avLst/>
          </a:prstGeom>
          <a:noFill/>
          <a:ln w="0">
            <a:noFill/>
          </a:ln>
        </p:spPr>
        <p:txBody>
          <a:bodyPr lIns="91440" rIns="91440" tIns="91440" bIns="91440" anchor="t">
            <a:normAutofit fontScale="32500" lnSpcReduction="19999"/>
          </a:bodyPr>
          <a:p>
            <a:pPr marL="432000" indent="-324000">
              <a:spcBef>
                <a:spcPts val="1417"/>
              </a:spcBef>
              <a:buClr>
                <a:srgbClr val="000000"/>
              </a:buClr>
              <a:buSzPct val="45000"/>
              <a:buFont typeface="Wingdings" charset="2"/>
              <a:buChar char=""/>
            </a:pPr>
            <a:r>
              <a:rPr b="0" lang="uk-UA" sz="1200" strike="noStrike" u="none">
                <a:solidFill>
                  <a:srgbClr val="000000"/>
                </a:solidFill>
                <a:effectLst/>
                <a:uFillTx/>
                <a:latin typeface="Arial"/>
              </a:rPr>
              <a:t>Для редагування структури клацніть мишею</a:t>
            </a:r>
            <a:endParaRPr b="0" lang="uk-UA" sz="1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uk-UA" sz="1200" strike="noStrike" u="none">
                <a:solidFill>
                  <a:srgbClr val="000000"/>
                </a:solidFill>
                <a:effectLst/>
                <a:uFillTx/>
                <a:latin typeface="Arial"/>
              </a:rPr>
              <a:t>Другий рівень структури</a:t>
            </a:r>
            <a:endParaRPr b="0" lang="uk-UA" sz="12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uk-UA" sz="1200" strike="noStrike" u="none">
                <a:solidFill>
                  <a:srgbClr val="000000"/>
                </a:solidFill>
                <a:effectLst/>
                <a:uFillTx/>
                <a:latin typeface="Arial"/>
              </a:rPr>
              <a:t>Третій рівень структури</a:t>
            </a:r>
            <a:endParaRPr b="0" lang="uk-UA" sz="12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uk-UA" sz="1200" strike="noStrike" u="none">
                <a:solidFill>
                  <a:srgbClr val="000000"/>
                </a:solidFill>
                <a:effectLst/>
                <a:uFillTx/>
                <a:latin typeface="Arial"/>
              </a:rPr>
              <a:t>Четвертий рівень структури</a:t>
            </a:r>
            <a:endParaRPr b="0" lang="uk-UA" sz="12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uk-UA" sz="1200" strike="noStrike" u="none">
                <a:solidFill>
                  <a:srgbClr val="000000"/>
                </a:solidFill>
                <a:effectLst/>
                <a:uFillTx/>
                <a:latin typeface="Arial"/>
              </a:rPr>
              <a:t>П'ятий рівень структури</a:t>
            </a:r>
            <a:endParaRPr b="0" lang="uk-UA" sz="12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uk-UA" sz="1200" strike="noStrike" u="none">
                <a:solidFill>
                  <a:srgbClr val="000000"/>
                </a:solidFill>
                <a:effectLst/>
                <a:uFillTx/>
                <a:latin typeface="Arial"/>
              </a:rPr>
              <a:t>Шостий рівень структури</a:t>
            </a:r>
            <a:endParaRPr b="0" lang="uk-UA" sz="12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uk-UA" sz="1200" strike="noStrike" u="none">
                <a:solidFill>
                  <a:srgbClr val="000000"/>
                </a:solidFill>
                <a:effectLst/>
                <a:uFillTx/>
                <a:latin typeface="Arial"/>
              </a:rPr>
              <a:t>Сьомий рівень структури</a:t>
            </a:r>
            <a:endParaRPr b="0" lang="uk-UA" sz="1200" strike="noStrike" u="none">
              <a:solidFill>
                <a:srgbClr val="000000"/>
              </a:solidFill>
              <a:effectLst/>
              <a:uFillTx/>
              <a:latin typeface="Arial"/>
            </a:endParaRPr>
          </a:p>
        </p:txBody>
      </p:sp>
      <p:sp>
        <p:nvSpPr>
          <p:cNvPr id="59" name="PlaceHolder 3"/>
          <p:cNvSpPr>
            <a:spLocks noGrp="1"/>
          </p:cNvSpPr>
          <p:nvPr>
            <p:ph type="sldNum" idx="16"/>
          </p:nvPr>
        </p:nvSpPr>
        <p:spPr>
          <a:xfrm>
            <a:off x="8472600" y="4663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ru" sz="1000" strike="noStrike" u="none">
                <a:solidFill>
                  <a:schemeClr val="dk2"/>
                </a:solidFill>
                <a:effectLst/>
                <a:uFillTx/>
                <a:latin typeface="Arial"/>
                <a:ea typeface="Arial"/>
              </a:defRPr>
            </a:lvl1pPr>
          </a:lstStyle>
          <a:p>
            <a:pPr indent="0" algn="r">
              <a:lnSpc>
                <a:spcPct val="100000"/>
              </a:lnSpc>
              <a:buNone/>
              <a:tabLst>
                <a:tab algn="l" pos="0"/>
              </a:tabLst>
            </a:pPr>
            <a:fld id="{2CDA85FC-424A-4549-8629-B3D379BD02FD}" type="slidenum">
              <a:rPr b="0" lang="ru"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IN_POINT">
    <p:bg>
      <p:bgPr>
        <a:solidFill>
          <a:schemeClr val="lt1"/>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490320" y="450000"/>
            <a:ext cx="6367320" cy="4090320"/>
          </a:xfrm>
          <a:prstGeom prst="rect">
            <a:avLst/>
          </a:prstGeom>
          <a:noFill/>
          <a:ln w="0">
            <a:noFill/>
          </a:ln>
        </p:spPr>
        <p:txBody>
          <a:bodyPr lIns="91440" rIns="91440" tIns="91440" bIns="91440" anchor="ctr">
            <a:normAutofit/>
          </a:bodyPr>
          <a:p>
            <a:pPr indent="0">
              <a:buNone/>
            </a:pPr>
            <a:r>
              <a:rPr b="0" lang="uk-UA" sz="4800" strike="noStrike" u="none">
                <a:solidFill>
                  <a:srgbClr val="000000"/>
                </a:solidFill>
                <a:effectLst/>
                <a:uFillTx/>
                <a:latin typeface="Arial"/>
              </a:rPr>
              <a:t>Для правки тексту заголовка клацніть мишею</a:t>
            </a:r>
            <a:endParaRPr b="0" lang="uk-UA" sz="4800" strike="noStrike" u="none">
              <a:solidFill>
                <a:srgbClr val="000000"/>
              </a:solidFill>
              <a:effectLst/>
              <a:uFillTx/>
              <a:latin typeface="Arial"/>
            </a:endParaRPr>
          </a:p>
        </p:txBody>
      </p:sp>
      <p:sp>
        <p:nvSpPr>
          <p:cNvPr id="61" name="PlaceHolder 2"/>
          <p:cNvSpPr>
            <a:spLocks noGrp="1"/>
          </p:cNvSpPr>
          <p:nvPr>
            <p:ph type="sldNum" idx="17"/>
          </p:nvPr>
        </p:nvSpPr>
        <p:spPr>
          <a:xfrm>
            <a:off x="8472600" y="4663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ru" sz="1000" strike="noStrike" u="none">
                <a:solidFill>
                  <a:schemeClr val="dk2"/>
                </a:solidFill>
                <a:effectLst/>
                <a:uFillTx/>
                <a:latin typeface="Arial"/>
                <a:ea typeface="Arial"/>
              </a:defRPr>
            </a:lvl1pPr>
          </a:lstStyle>
          <a:p>
            <a:pPr indent="0" algn="r">
              <a:lnSpc>
                <a:spcPct val="100000"/>
              </a:lnSpc>
              <a:buNone/>
              <a:tabLst>
                <a:tab algn="l" pos="0"/>
              </a:tabLst>
            </a:pPr>
            <a:fld id="{2EDDEBA7-AB0C-4123-89AB-682DED720600}" type="slidenum">
              <a:rPr b="0" lang="ru"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_TITLE_AND_DESCRIPTION">
    <p:bg>
      <p:bgPr>
        <a:solidFill>
          <a:schemeClr val="lt1"/>
        </a:solidFill>
      </p:bgPr>
    </p:bg>
    <p:spTree>
      <p:nvGrpSpPr>
        <p:cNvPr id="1" name=""/>
        <p:cNvGrpSpPr/>
        <p:nvPr/>
      </p:nvGrpSpPr>
      <p:grpSpPr>
        <a:xfrm>
          <a:off x="0" y="0"/>
          <a:ext cx="0" cy="0"/>
          <a:chOff x="0" y="0"/>
          <a:chExt cx="0" cy="0"/>
        </a:xfrm>
      </p:grpSpPr>
      <p:sp>
        <p:nvSpPr>
          <p:cNvPr id="62" name="Google Shape;67;p11"/>
          <p:cNvSpPr/>
          <p:nvPr/>
        </p:nvSpPr>
        <p:spPr>
          <a:xfrm>
            <a:off x="4572000" y="0"/>
            <a:ext cx="4571640" cy="5143320"/>
          </a:xfrm>
          <a:prstGeom prst="rect">
            <a:avLst/>
          </a:prstGeom>
          <a:solidFill>
            <a:schemeClr val="lt2"/>
          </a:solidFill>
          <a:ln w="0">
            <a:noFill/>
          </a:ln>
        </p:spPr>
        <p:style>
          <a:lnRef idx="0"/>
          <a:fillRef idx="0"/>
          <a:effectRef idx="0"/>
          <a:fontRef idx="minor"/>
        </p:style>
        <p:txBody>
          <a:bodyPr tIns="91440" bIns="91440" anchor="ctr">
            <a:noAutofit/>
          </a:bodyPr>
          <a:p>
            <a:pPr>
              <a:lnSpc>
                <a:spcPct val="100000"/>
              </a:lnSpc>
              <a:tabLst>
                <a:tab algn="l" pos="0"/>
              </a:tabLst>
            </a:pPr>
            <a:endParaRPr b="0" lang="uk-UA" sz="1400" strike="noStrike" u="none">
              <a:solidFill>
                <a:srgbClr val="000000"/>
              </a:solidFill>
              <a:effectLst/>
              <a:uFillTx/>
              <a:latin typeface="Arial"/>
              <a:ea typeface="Arial"/>
            </a:endParaRPr>
          </a:p>
        </p:txBody>
      </p:sp>
      <p:sp>
        <p:nvSpPr>
          <p:cNvPr id="63" name="PlaceHolder 1"/>
          <p:cNvSpPr>
            <a:spLocks noGrp="1"/>
          </p:cNvSpPr>
          <p:nvPr>
            <p:ph type="title"/>
          </p:nvPr>
        </p:nvSpPr>
        <p:spPr>
          <a:xfrm>
            <a:off x="265680" y="1233000"/>
            <a:ext cx="4044960" cy="1482120"/>
          </a:xfrm>
          <a:prstGeom prst="rect">
            <a:avLst/>
          </a:prstGeom>
          <a:noFill/>
          <a:ln w="0">
            <a:noFill/>
          </a:ln>
        </p:spPr>
        <p:txBody>
          <a:bodyPr lIns="91440" rIns="91440" tIns="91440" bIns="91440" anchor="b">
            <a:normAutofit fontScale="77500" lnSpcReduction="19999"/>
          </a:bodyPr>
          <a:p>
            <a:pPr indent="0">
              <a:buNone/>
            </a:pPr>
            <a:r>
              <a:rPr b="0" lang="uk-UA" sz="4200" strike="noStrike" u="none">
                <a:solidFill>
                  <a:srgbClr val="000000"/>
                </a:solidFill>
                <a:effectLst/>
                <a:uFillTx/>
                <a:latin typeface="Arial"/>
              </a:rPr>
              <a:t>Для правки тексту заголовка клацніть мишею</a:t>
            </a:r>
            <a:endParaRPr b="0" lang="uk-UA" sz="4200" strike="noStrike" u="none">
              <a:solidFill>
                <a:srgbClr val="000000"/>
              </a:solidFill>
              <a:effectLst/>
              <a:uFillTx/>
              <a:latin typeface="Arial"/>
            </a:endParaRPr>
          </a:p>
        </p:txBody>
      </p:sp>
      <p:sp>
        <p:nvSpPr>
          <p:cNvPr id="64" name="PlaceHolder 2"/>
          <p:cNvSpPr>
            <a:spLocks noGrp="1"/>
          </p:cNvSpPr>
          <p:nvPr>
            <p:ph type="body"/>
          </p:nvPr>
        </p:nvSpPr>
        <p:spPr>
          <a:xfrm>
            <a:off x="4939560" y="723960"/>
            <a:ext cx="3836520" cy="3694680"/>
          </a:xfrm>
          <a:prstGeom prst="rect">
            <a:avLst/>
          </a:prstGeom>
          <a:noFill/>
          <a:ln w="0">
            <a:noFill/>
          </a:ln>
        </p:spPr>
        <p:txBody>
          <a:bodyPr lIns="91440" rIns="91440" tIns="91440" bIns="91440" anchor="ctr">
            <a:normAutofit fontScale="85000" lnSpcReduction="19999"/>
          </a:bodyPr>
          <a:p>
            <a:pPr marL="432000" indent="-324000">
              <a:spcBef>
                <a:spcPts val="1417"/>
              </a:spcBef>
              <a:buClr>
                <a:srgbClr val="000000"/>
              </a:buClr>
              <a:buSzPct val="45000"/>
              <a:buFont typeface="Wingdings" charset="2"/>
              <a:buChar char=""/>
            </a:pPr>
            <a:r>
              <a:rPr b="0" lang="uk-UA" sz="1800" strike="noStrike" u="none">
                <a:solidFill>
                  <a:srgbClr val="000000"/>
                </a:solidFill>
                <a:effectLst/>
                <a:uFillTx/>
                <a:latin typeface="Arial"/>
              </a:rPr>
              <a:t>Для редагування структури клацніть мишею</a:t>
            </a:r>
            <a:endParaRPr b="0" lang="uk-UA"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uk-UA" sz="1800" strike="noStrike" u="none">
                <a:solidFill>
                  <a:srgbClr val="000000"/>
                </a:solidFill>
                <a:effectLst/>
                <a:uFillTx/>
                <a:latin typeface="Arial"/>
              </a:rPr>
              <a:t>Другий рівень структури</a:t>
            </a:r>
            <a:endParaRPr b="0" lang="uk-UA"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uk-UA" sz="1800" strike="noStrike" u="none">
                <a:solidFill>
                  <a:srgbClr val="000000"/>
                </a:solidFill>
                <a:effectLst/>
                <a:uFillTx/>
                <a:latin typeface="Arial"/>
              </a:rPr>
              <a:t>Третій рівень структури</a:t>
            </a:r>
            <a:endParaRPr b="0" lang="uk-UA"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uk-UA" sz="1800" strike="noStrike" u="none">
                <a:solidFill>
                  <a:srgbClr val="000000"/>
                </a:solidFill>
                <a:effectLst/>
                <a:uFillTx/>
                <a:latin typeface="Arial"/>
              </a:rPr>
              <a:t>Четвертий рівень структури</a:t>
            </a:r>
            <a:endParaRPr b="0" lang="uk-UA"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П'ятий рівень структури</a:t>
            </a:r>
            <a:endParaRPr b="0" lang="uk-UA"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Шостий рівень структури</a:t>
            </a:r>
            <a:endParaRPr b="0" lang="uk-UA"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Сьомий рівень структури</a:t>
            </a:r>
            <a:endParaRPr b="0" lang="uk-UA" sz="1800" strike="noStrike" u="none">
              <a:solidFill>
                <a:srgbClr val="000000"/>
              </a:solidFill>
              <a:effectLst/>
              <a:uFillTx/>
              <a:latin typeface="Arial"/>
            </a:endParaRPr>
          </a:p>
        </p:txBody>
      </p:sp>
      <p:sp>
        <p:nvSpPr>
          <p:cNvPr id="65" name="PlaceHolder 3"/>
          <p:cNvSpPr>
            <a:spLocks noGrp="1"/>
          </p:cNvSpPr>
          <p:nvPr>
            <p:ph type="sldNum" idx="18"/>
          </p:nvPr>
        </p:nvSpPr>
        <p:spPr>
          <a:xfrm>
            <a:off x="8472600" y="4663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ru" sz="1000" strike="noStrike" u="none">
                <a:solidFill>
                  <a:schemeClr val="dk2"/>
                </a:solidFill>
                <a:effectLst/>
                <a:uFillTx/>
                <a:latin typeface="Arial"/>
                <a:ea typeface="Arial"/>
              </a:defRPr>
            </a:lvl1pPr>
          </a:lstStyle>
          <a:p>
            <a:pPr indent="0" algn="r">
              <a:lnSpc>
                <a:spcPct val="100000"/>
              </a:lnSpc>
              <a:buNone/>
              <a:tabLst>
                <a:tab algn="l" pos="0"/>
              </a:tabLst>
            </a:pPr>
            <a:fld id="{38A0948B-876C-481F-9094-E9C12031909E}" type="slidenum">
              <a:rPr b="0" lang="ru"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1_Заголовок и объект">
    <p:spTree>
      <p:nvGrpSpPr>
        <p:cNvPr id="1" name=""/>
        <p:cNvGrpSpPr/>
        <p:nvPr/>
      </p:nvGrpSpPr>
      <p:grpSpPr>
        <a:xfrm>
          <a:off x="0" y="0"/>
          <a:ext cx="0" cy="0"/>
          <a:chOff x="0" y="0"/>
          <a:chExt cx="0" cy="0"/>
        </a:xfrm>
      </p:grpSpPr>
      <p:sp>
        <p:nvSpPr>
          <p:cNvPr id="73" name="PlaceHolder 1"/>
          <p:cNvSpPr>
            <a:spLocks noGrp="1"/>
          </p:cNvSpPr>
          <p:nvPr>
            <p:ph type="title"/>
          </p:nvPr>
        </p:nvSpPr>
        <p:spPr>
          <a:xfrm>
            <a:off x="311760" y="444960"/>
            <a:ext cx="8520120" cy="572400"/>
          </a:xfrm>
          <a:prstGeom prst="rect">
            <a:avLst/>
          </a:prstGeom>
          <a:noFill/>
          <a:ln w="0">
            <a:noFill/>
          </a:ln>
        </p:spPr>
        <p:txBody>
          <a:bodyPr lIns="0" rIns="0" tIns="0" bIns="0" anchor="ctr">
            <a:spAutoFit/>
          </a:bodyPr>
          <a:p>
            <a:pPr indent="0">
              <a:buNone/>
            </a:pPr>
            <a:endParaRPr b="0" lang="uk-UA" sz="1400" strike="noStrike" u="none">
              <a:solidFill>
                <a:srgbClr val="000000"/>
              </a:solidFill>
              <a:effectLst/>
              <a:uFillTx/>
              <a:latin typeface="Arial"/>
            </a:endParaRPr>
          </a:p>
        </p:txBody>
      </p:sp>
      <p:sp>
        <p:nvSpPr>
          <p:cNvPr id="74"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pPr indent="0">
              <a:spcBef>
                <a:spcPts val="1417"/>
              </a:spcBef>
              <a:buNone/>
            </a:pPr>
            <a:endParaRPr b="0" lang="uk-UA" sz="1400" strike="noStrike" u="none">
              <a:solidFill>
                <a:srgbClr val="000000"/>
              </a:solidFill>
              <a:effectLst/>
              <a:uFillTx/>
              <a:latin typeface="Arial"/>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EE6EF0DD-014A-4E1B-B869-66DE529E8111}" type="slidenum">
              <a:t>&lt;#&gt;</a:t>
            </a:fld>
          </a:p>
        </p:txBody>
      </p:sp>
      <p:sp>
        <p:nvSpPr>
          <p:cNvPr id="6" name="PlaceHolder 5"/>
          <p:cNvSpPr>
            <a:spLocks noGrp="1"/>
          </p:cNvSpPr>
          <p:nvPr>
            <p:ph type="dt" idx="19"/>
          </p:nvPr>
        </p:nvSpPr>
        <p:spPr/>
        <p:txBody>
          <a:bodyPr/>
          <a:p>
            <a:r>
              <a:rPr lang="uk-UA"/>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APTION_ONLY">
    <p:bg>
      <p:bgPr>
        <a:solidFill>
          <a:schemeClr val="lt1"/>
        </a:solidFill>
      </p:bgPr>
    </p:bg>
    <p:spTree>
      <p:nvGrpSpPr>
        <p:cNvPr id="1" name=""/>
        <p:cNvGrpSpPr/>
        <p:nvPr/>
      </p:nvGrpSpPr>
      <p:grpSpPr>
        <a:xfrm>
          <a:off x="0" y="0"/>
          <a:ext cx="0" cy="0"/>
          <a:chOff x="0" y="0"/>
          <a:chExt cx="0" cy="0"/>
        </a:xfrm>
      </p:grpSpPr>
      <p:sp>
        <p:nvSpPr>
          <p:cNvPr id="9" name="PlaceHolder 1"/>
          <p:cNvSpPr>
            <a:spLocks noGrp="1"/>
          </p:cNvSpPr>
          <p:nvPr>
            <p:ph type="body"/>
          </p:nvPr>
        </p:nvSpPr>
        <p:spPr>
          <a:xfrm>
            <a:off x="311760" y="4230720"/>
            <a:ext cx="5998320" cy="604800"/>
          </a:xfrm>
          <a:prstGeom prst="rect">
            <a:avLst/>
          </a:prstGeom>
          <a:noFill/>
          <a:ln w="0">
            <a:noFill/>
          </a:ln>
        </p:spPr>
        <p:txBody>
          <a:bodyPr lIns="91440" rIns="91440" tIns="91440" bIns="91440" anchor="ctr">
            <a:normAutofit fontScale="25000" lnSpcReduction="19999"/>
          </a:bodyPr>
          <a:p>
            <a:pPr marL="432000" indent="-324000">
              <a:spcBef>
                <a:spcPts val="1417"/>
              </a:spcBef>
              <a:buClr>
                <a:srgbClr val="000000"/>
              </a:buClr>
              <a:buSzPct val="45000"/>
              <a:buFont typeface="Wingdings" charset="2"/>
              <a:buChar char=""/>
            </a:pPr>
            <a:r>
              <a:rPr b="0" lang="uk-UA" sz="1800" strike="noStrike" u="none">
                <a:solidFill>
                  <a:srgbClr val="000000"/>
                </a:solidFill>
                <a:effectLst/>
                <a:uFillTx/>
                <a:latin typeface="Arial"/>
              </a:rPr>
              <a:t>Для редагування структури клацніть мишею</a:t>
            </a:r>
            <a:endParaRPr b="0" lang="uk-UA"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uk-UA" sz="1800" strike="noStrike" u="none">
                <a:solidFill>
                  <a:srgbClr val="000000"/>
                </a:solidFill>
                <a:effectLst/>
                <a:uFillTx/>
                <a:latin typeface="Arial"/>
              </a:rPr>
              <a:t>Другий рівень структури</a:t>
            </a:r>
            <a:endParaRPr b="0" lang="uk-UA"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uk-UA" sz="1800" strike="noStrike" u="none">
                <a:solidFill>
                  <a:srgbClr val="000000"/>
                </a:solidFill>
                <a:effectLst/>
                <a:uFillTx/>
                <a:latin typeface="Arial"/>
              </a:rPr>
              <a:t>Третій рівень структури</a:t>
            </a:r>
            <a:endParaRPr b="0" lang="uk-UA"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uk-UA" sz="1800" strike="noStrike" u="none">
                <a:solidFill>
                  <a:srgbClr val="000000"/>
                </a:solidFill>
                <a:effectLst/>
                <a:uFillTx/>
                <a:latin typeface="Arial"/>
              </a:rPr>
              <a:t>Четвертий рівень структури</a:t>
            </a:r>
            <a:endParaRPr b="0" lang="uk-UA"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П'ятий рівень структури</a:t>
            </a:r>
            <a:endParaRPr b="0" lang="uk-UA"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Шостий рівень структури</a:t>
            </a:r>
            <a:endParaRPr b="0" lang="uk-UA"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Сьомий рівень структури</a:t>
            </a:r>
            <a:endParaRPr b="0" lang="uk-UA" sz="1800" strike="noStrike" u="none">
              <a:solidFill>
                <a:srgbClr val="000000"/>
              </a:solidFill>
              <a:effectLst/>
              <a:uFillTx/>
              <a:latin typeface="Arial"/>
            </a:endParaRPr>
          </a:p>
        </p:txBody>
      </p:sp>
      <p:sp>
        <p:nvSpPr>
          <p:cNvPr id="10" name="PlaceHolder 2"/>
          <p:cNvSpPr>
            <a:spLocks noGrp="1"/>
          </p:cNvSpPr>
          <p:nvPr>
            <p:ph type="sldNum" idx="2"/>
          </p:nvPr>
        </p:nvSpPr>
        <p:spPr>
          <a:xfrm>
            <a:off x="8472600" y="4663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ru" sz="1000" strike="noStrike" u="none">
                <a:solidFill>
                  <a:schemeClr val="dk2"/>
                </a:solidFill>
                <a:effectLst/>
                <a:uFillTx/>
                <a:latin typeface="Arial"/>
                <a:ea typeface="Arial"/>
              </a:defRPr>
            </a:lvl1pPr>
          </a:lstStyle>
          <a:p>
            <a:pPr indent="0" algn="r">
              <a:lnSpc>
                <a:spcPct val="100000"/>
              </a:lnSpc>
              <a:buNone/>
              <a:tabLst>
                <a:tab algn="l" pos="0"/>
              </a:tabLst>
            </a:pPr>
            <a:fld id="{151C380C-94CC-4C17-80F7-398CA3D0D0BF}" type="slidenum">
              <a:rPr b="0" lang="ru"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G_NUMBER">
    <p:bg>
      <p:bgPr>
        <a:solidFill>
          <a:schemeClr val="lt1"/>
        </a:solidFill>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311760" y="1106280"/>
            <a:ext cx="8520120" cy="1963080"/>
          </a:xfrm>
          <a:prstGeom prst="rect">
            <a:avLst/>
          </a:prstGeom>
          <a:noFill/>
          <a:ln w="0">
            <a:noFill/>
          </a:ln>
        </p:spPr>
        <p:txBody>
          <a:bodyPr lIns="91440" rIns="91440" tIns="91440" bIns="91440" anchor="b">
            <a:normAutofit lnSpcReduction="9999"/>
          </a:bodyPr>
          <a:p>
            <a:pPr indent="0" algn="ctr">
              <a:lnSpc>
                <a:spcPct val="100000"/>
              </a:lnSpc>
              <a:buNone/>
            </a:pPr>
            <a:r>
              <a:rPr b="0" lang="uk-UA" sz="12000" strike="noStrike" u="none">
                <a:solidFill>
                  <a:schemeClr val="dk1"/>
                </a:solidFill>
                <a:effectLst/>
                <a:uFillTx/>
                <a:latin typeface="Arial"/>
                <a:ea typeface="Arial"/>
              </a:rPr>
              <a:t>xx%</a:t>
            </a:r>
            <a:endParaRPr b="0" lang="uk-UA" sz="12000" strike="noStrike" u="none">
              <a:solidFill>
                <a:srgbClr val="000000"/>
              </a:solidFill>
              <a:effectLst/>
              <a:uFillTx/>
              <a:latin typeface="Arial"/>
            </a:endParaRPr>
          </a:p>
        </p:txBody>
      </p:sp>
      <p:sp>
        <p:nvSpPr>
          <p:cNvPr id="12" name="PlaceHolder 2"/>
          <p:cNvSpPr>
            <a:spLocks noGrp="1"/>
          </p:cNvSpPr>
          <p:nvPr>
            <p:ph type="body"/>
          </p:nvPr>
        </p:nvSpPr>
        <p:spPr>
          <a:xfrm>
            <a:off x="311760" y="3152160"/>
            <a:ext cx="8520120" cy="1300320"/>
          </a:xfrm>
          <a:prstGeom prst="rect">
            <a:avLst/>
          </a:prstGeom>
          <a:noFill/>
          <a:ln w="0">
            <a:noFill/>
          </a:ln>
        </p:spPr>
        <p:txBody>
          <a:bodyPr lIns="91440" rIns="91440" tIns="91440" bIns="91440" anchor="t">
            <a:normAutofit fontScale="47500" lnSpcReduction="19999"/>
          </a:bodyPr>
          <a:p>
            <a:pPr marL="432000" indent="-324000">
              <a:spcBef>
                <a:spcPts val="1417"/>
              </a:spcBef>
              <a:buClr>
                <a:srgbClr val="000000"/>
              </a:buClr>
              <a:buSzPct val="45000"/>
              <a:buFont typeface="Wingdings" charset="2"/>
              <a:buChar char=""/>
            </a:pPr>
            <a:r>
              <a:rPr b="0" lang="uk-UA" sz="1800" strike="noStrike" u="none">
                <a:solidFill>
                  <a:srgbClr val="000000"/>
                </a:solidFill>
                <a:effectLst/>
                <a:uFillTx/>
                <a:latin typeface="Arial"/>
              </a:rPr>
              <a:t>Для редагування структури клацніть мишею</a:t>
            </a:r>
            <a:endParaRPr b="0" lang="uk-UA"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uk-UA" sz="1800" strike="noStrike" u="none">
                <a:solidFill>
                  <a:srgbClr val="000000"/>
                </a:solidFill>
                <a:effectLst/>
                <a:uFillTx/>
                <a:latin typeface="Arial"/>
              </a:rPr>
              <a:t>Другий рівень структури</a:t>
            </a:r>
            <a:endParaRPr b="0" lang="uk-UA"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uk-UA" sz="1800" strike="noStrike" u="none">
                <a:solidFill>
                  <a:srgbClr val="000000"/>
                </a:solidFill>
                <a:effectLst/>
                <a:uFillTx/>
                <a:latin typeface="Arial"/>
              </a:rPr>
              <a:t>Третій рівень структури</a:t>
            </a:r>
            <a:endParaRPr b="0" lang="uk-UA"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uk-UA" sz="1800" strike="noStrike" u="none">
                <a:solidFill>
                  <a:srgbClr val="000000"/>
                </a:solidFill>
                <a:effectLst/>
                <a:uFillTx/>
                <a:latin typeface="Arial"/>
              </a:rPr>
              <a:t>Четвертий рівень структури</a:t>
            </a:r>
            <a:endParaRPr b="0" lang="uk-UA"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П'ятий рівень структури</a:t>
            </a:r>
            <a:endParaRPr b="0" lang="uk-UA"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Шостий рівень структури</a:t>
            </a:r>
            <a:endParaRPr b="0" lang="uk-UA"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Сьомий рівень структури</a:t>
            </a:r>
            <a:endParaRPr b="0" lang="uk-UA" sz="1800" strike="noStrike" u="none">
              <a:solidFill>
                <a:srgbClr val="000000"/>
              </a:solidFill>
              <a:effectLst/>
              <a:uFillTx/>
              <a:latin typeface="Arial"/>
            </a:endParaRPr>
          </a:p>
        </p:txBody>
      </p:sp>
      <p:sp>
        <p:nvSpPr>
          <p:cNvPr id="13" name="PlaceHolder 3"/>
          <p:cNvSpPr>
            <a:spLocks noGrp="1"/>
          </p:cNvSpPr>
          <p:nvPr>
            <p:ph type="sldNum" idx="3"/>
          </p:nvPr>
        </p:nvSpPr>
        <p:spPr>
          <a:xfrm>
            <a:off x="8472600" y="4663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ru" sz="1000" strike="noStrike" u="none">
                <a:solidFill>
                  <a:schemeClr val="dk2"/>
                </a:solidFill>
                <a:effectLst/>
                <a:uFillTx/>
                <a:latin typeface="Arial"/>
                <a:ea typeface="Arial"/>
              </a:defRPr>
            </a:lvl1pPr>
          </a:lstStyle>
          <a:p>
            <a:pPr indent="0" algn="r">
              <a:lnSpc>
                <a:spcPct val="100000"/>
              </a:lnSpc>
              <a:buNone/>
              <a:tabLst>
                <a:tab algn="l" pos="0"/>
              </a:tabLst>
            </a:pPr>
            <a:fld id="{B460E7ED-1E26-48B3-BF32-30E0D93F29A1}" type="slidenum">
              <a:rPr b="0" lang="ru"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chemeClr val="lt1"/>
        </a:solidFill>
      </p:bgPr>
    </p:bg>
    <p:spTree>
      <p:nvGrpSpPr>
        <p:cNvPr id="1" name=""/>
        <p:cNvGrpSpPr/>
        <p:nvPr/>
      </p:nvGrpSpPr>
      <p:grpSpPr>
        <a:xfrm>
          <a:off x="0" y="0"/>
          <a:ext cx="0" cy="0"/>
          <a:chOff x="0" y="0"/>
          <a:chExt cx="0" cy="0"/>
        </a:xfrm>
      </p:grpSpPr>
      <p:sp>
        <p:nvSpPr>
          <p:cNvPr id="14" name="PlaceHolder 1"/>
          <p:cNvSpPr>
            <a:spLocks noGrp="1"/>
          </p:cNvSpPr>
          <p:nvPr>
            <p:ph type="sldNum" idx="4"/>
          </p:nvPr>
        </p:nvSpPr>
        <p:spPr>
          <a:xfrm>
            <a:off x="8472600" y="4663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ru" sz="1000" strike="noStrike" u="none">
                <a:solidFill>
                  <a:schemeClr val="dk2"/>
                </a:solidFill>
                <a:effectLst/>
                <a:uFillTx/>
                <a:latin typeface="Arial"/>
                <a:ea typeface="Arial"/>
              </a:defRPr>
            </a:lvl1pPr>
          </a:lstStyle>
          <a:p>
            <a:pPr indent="0" algn="r">
              <a:lnSpc>
                <a:spcPct val="100000"/>
              </a:lnSpc>
              <a:buNone/>
              <a:tabLst>
                <a:tab algn="l" pos="0"/>
              </a:tabLst>
            </a:pPr>
            <a:fld id="{9527FF5C-1A5F-46B9-B3BB-5EE990F4BFC8}" type="slidenum">
              <a:rPr b="0" lang="ru"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Заголовок и объект">
    <p:bg>
      <p:bgPr>
        <a:solidFill>
          <a:schemeClr val="lt1"/>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44960"/>
            <a:ext cx="8520120" cy="572400"/>
          </a:xfrm>
          <a:prstGeom prst="rect">
            <a:avLst/>
          </a:prstGeom>
          <a:noFill/>
          <a:ln w="0">
            <a:noFill/>
          </a:ln>
        </p:spPr>
        <p:txBody>
          <a:bodyPr lIns="91440" rIns="91440" tIns="91440" bIns="91440" anchor="t">
            <a:noAutofit/>
          </a:bodyPr>
          <a:p>
            <a:pPr indent="0">
              <a:lnSpc>
                <a:spcPct val="100000"/>
              </a:lnSpc>
              <a:buNone/>
            </a:pPr>
            <a:r>
              <a:rPr b="0" lang="ru-RU" sz="2800" strike="noStrike" u="none">
                <a:solidFill>
                  <a:schemeClr val="dk1"/>
                </a:solidFill>
                <a:effectLst/>
                <a:uFillTx/>
                <a:latin typeface="Arial"/>
                <a:ea typeface="Arial"/>
              </a:rPr>
              <a:t>Образец заголовка</a:t>
            </a:r>
            <a:endParaRPr b="0" lang="uk-UA" sz="2800" strike="noStrike" u="none">
              <a:solidFill>
                <a:srgbClr val="000000"/>
              </a:solidFill>
              <a:effectLst/>
              <a:uFillTx/>
              <a:latin typeface="Arial"/>
            </a:endParaRPr>
          </a:p>
        </p:txBody>
      </p:sp>
      <p:sp>
        <p:nvSpPr>
          <p:cNvPr id="21" name="PlaceHolder 2"/>
          <p:cNvSpPr>
            <a:spLocks noGrp="1"/>
          </p:cNvSpPr>
          <p:nvPr>
            <p:ph type="body"/>
          </p:nvPr>
        </p:nvSpPr>
        <p:spPr>
          <a:xfrm>
            <a:off x="311760" y="1152360"/>
            <a:ext cx="8520120" cy="3416040"/>
          </a:xfrm>
          <a:prstGeom prst="rect">
            <a:avLst/>
          </a:prstGeom>
          <a:noFill/>
          <a:ln w="0">
            <a:noFill/>
          </a:ln>
        </p:spPr>
        <p:txBody>
          <a:bodyPr lIns="91440" rIns="91440" tIns="91440" bIns="91440" anchor="t">
            <a:noAutofit/>
          </a:bodyPr>
          <a:p>
            <a:pPr marL="457200" indent="-343080">
              <a:lnSpc>
                <a:spcPct val="115000"/>
              </a:lnSpc>
              <a:buClr>
                <a:srgbClr val="595959"/>
              </a:buClr>
              <a:buFont typeface="Arial"/>
              <a:buChar char="●"/>
            </a:pPr>
            <a:r>
              <a:rPr b="0" lang="ru-RU" sz="1800" strike="noStrike" u="none">
                <a:solidFill>
                  <a:schemeClr val="dk2"/>
                </a:solidFill>
                <a:effectLst/>
                <a:uFillTx/>
                <a:latin typeface="Arial"/>
                <a:ea typeface="Arial"/>
              </a:rPr>
              <a:t>Образец текста</a:t>
            </a:r>
            <a:endParaRPr b="0" lang="uk-UA" sz="1800" strike="noStrike" u="none">
              <a:solidFill>
                <a:srgbClr val="000000"/>
              </a:solidFill>
              <a:effectLst/>
              <a:uFillTx/>
              <a:latin typeface="Arial"/>
            </a:endParaRPr>
          </a:p>
          <a:p>
            <a:pPr lvl="1" marL="914400" indent="-317520">
              <a:lnSpc>
                <a:spcPct val="115000"/>
              </a:lnSpc>
              <a:buClr>
                <a:srgbClr val="595959"/>
              </a:buClr>
              <a:buFont typeface="Arial"/>
              <a:buChar char="○"/>
            </a:pPr>
            <a:r>
              <a:rPr b="0" lang="ru-RU" sz="1400" strike="noStrike" u="none">
                <a:solidFill>
                  <a:schemeClr val="dk2"/>
                </a:solidFill>
                <a:effectLst/>
                <a:uFillTx/>
                <a:latin typeface="Arial"/>
                <a:ea typeface="Arial"/>
              </a:rPr>
              <a:t>Второй уровень</a:t>
            </a:r>
            <a:endParaRPr b="0" lang="uk-UA" sz="1400" strike="noStrike" u="none">
              <a:solidFill>
                <a:srgbClr val="000000"/>
              </a:solidFill>
              <a:effectLst/>
              <a:uFillTx/>
              <a:latin typeface="Arial"/>
            </a:endParaRPr>
          </a:p>
          <a:p>
            <a:pPr lvl="2" marL="1371600" indent="-317520">
              <a:lnSpc>
                <a:spcPct val="115000"/>
              </a:lnSpc>
              <a:buClr>
                <a:srgbClr val="595959"/>
              </a:buClr>
              <a:buFont typeface="Arial"/>
              <a:buChar char="■"/>
            </a:pPr>
            <a:r>
              <a:rPr b="0" lang="ru-RU" sz="1400" strike="noStrike" u="none">
                <a:solidFill>
                  <a:schemeClr val="dk2"/>
                </a:solidFill>
                <a:effectLst/>
                <a:uFillTx/>
                <a:latin typeface="Arial"/>
                <a:ea typeface="Arial"/>
              </a:rPr>
              <a:t>Третий уровень</a:t>
            </a:r>
            <a:endParaRPr b="0" lang="uk-UA" sz="1400" strike="noStrike" u="none">
              <a:solidFill>
                <a:srgbClr val="000000"/>
              </a:solidFill>
              <a:effectLst/>
              <a:uFillTx/>
              <a:latin typeface="Arial"/>
            </a:endParaRPr>
          </a:p>
          <a:p>
            <a:pPr lvl="3" marL="1828800" indent="-317520">
              <a:lnSpc>
                <a:spcPct val="115000"/>
              </a:lnSpc>
              <a:buClr>
                <a:srgbClr val="595959"/>
              </a:buClr>
              <a:buFont typeface="Arial"/>
              <a:buChar char="●"/>
            </a:pPr>
            <a:r>
              <a:rPr b="0" lang="ru-RU" sz="1400" strike="noStrike" u="none">
                <a:solidFill>
                  <a:schemeClr val="dk2"/>
                </a:solidFill>
                <a:effectLst/>
                <a:uFillTx/>
                <a:latin typeface="Arial"/>
                <a:ea typeface="Arial"/>
              </a:rPr>
              <a:t>Четвертый уровень</a:t>
            </a:r>
            <a:endParaRPr b="0" lang="uk-UA" sz="1400" strike="noStrike" u="none">
              <a:solidFill>
                <a:srgbClr val="000000"/>
              </a:solidFill>
              <a:effectLst/>
              <a:uFillTx/>
              <a:latin typeface="Arial"/>
            </a:endParaRPr>
          </a:p>
          <a:p>
            <a:pPr lvl="4" marL="2286000" indent="-317520">
              <a:lnSpc>
                <a:spcPct val="115000"/>
              </a:lnSpc>
              <a:buClr>
                <a:srgbClr val="595959"/>
              </a:buClr>
              <a:buFont typeface="Arial"/>
              <a:buChar char="○"/>
            </a:pPr>
            <a:r>
              <a:rPr b="0" lang="ru-RU" sz="1400" strike="noStrike" u="none">
                <a:solidFill>
                  <a:schemeClr val="dk2"/>
                </a:solidFill>
                <a:effectLst/>
                <a:uFillTx/>
                <a:latin typeface="Arial"/>
                <a:ea typeface="Arial"/>
              </a:rPr>
              <a:t>Пятый уровень</a:t>
            </a:r>
            <a:endParaRPr b="0" lang="uk-UA" sz="1400" strike="noStrike" u="none">
              <a:solidFill>
                <a:srgbClr val="000000"/>
              </a:solidFill>
              <a:effectLst/>
              <a:uFillTx/>
              <a:latin typeface="Arial"/>
            </a:endParaRPr>
          </a:p>
        </p:txBody>
      </p:sp>
      <p:sp>
        <p:nvSpPr>
          <p:cNvPr id="22" name="PlaceHolder 3"/>
          <p:cNvSpPr>
            <a:spLocks noGrp="1"/>
          </p:cNvSpPr>
          <p:nvPr>
            <p:ph type="dt" idx="8"/>
          </p:nvPr>
        </p:nvSpPr>
        <p:spPr>
          <a:xfrm>
            <a:off x="0" y="0"/>
            <a:ext cx="0" cy="0"/>
          </a:xfrm>
          <a:prstGeom prst="rect">
            <a:avLst/>
          </a:prstGeom>
          <a:noFill/>
          <a:ln w="0">
            <a:noFill/>
          </a:ln>
        </p:spPr>
        <p:txBody>
          <a:bodyPr lIns="90000" rIns="90000" tIns="-45000" bIns="-45000" anchor="t">
            <a:noAutofit/>
          </a:bodyPr>
          <a:lstStyle>
            <a:lvl1pPr indent="0">
              <a:lnSpc>
                <a:spcPct val="100000"/>
              </a:lnSpc>
              <a:buNone/>
              <a:defRPr b="0" sz="1400" strike="noStrike" u="none">
                <a:solidFill>
                  <a:srgbClr val="000000"/>
                </a:solidFill>
                <a:effectLst/>
                <a:uFillTx/>
                <a:latin typeface="Arial"/>
                <a:ea typeface="Arial"/>
              </a:defRPr>
            </a:lvl1pPr>
          </a:lstStyle>
          <a:p>
            <a:pPr indent="0">
              <a:lnSpc>
                <a:spcPct val="100000"/>
              </a:lnSpc>
              <a:buNone/>
            </a:pPr>
            <a:r>
              <a:rPr b="0" sz="1400" strike="noStrike" u="none">
                <a:solidFill>
                  <a:srgbClr val="000000"/>
                </a:solidFill>
                <a:effectLst/>
                <a:uFillTx/>
                <a:latin typeface="Arial"/>
                <a:ea typeface="Arial"/>
              </a:rPr>
              <a:t>&lt;дата/час&gt;</a:t>
            </a:r>
            <a:endParaRPr b="0" lang="uk-UA" sz="1400" strike="noStrike" u="none">
              <a:solidFill>
                <a:srgbClr val="000000"/>
              </a:solidFill>
              <a:effectLst/>
              <a:uFillTx/>
              <a:latin typeface="Times New Roman"/>
            </a:endParaRPr>
          </a:p>
        </p:txBody>
      </p:sp>
      <p:sp>
        <p:nvSpPr>
          <p:cNvPr id="23" name="PlaceHolder 4"/>
          <p:cNvSpPr>
            <a:spLocks noGrp="1"/>
          </p:cNvSpPr>
          <p:nvPr>
            <p:ph type="ftr" idx="9"/>
          </p:nvPr>
        </p:nvSpPr>
        <p:spPr>
          <a:xfrm>
            <a:off x="0" y="0"/>
            <a:ext cx="0" cy="0"/>
          </a:xfrm>
          <a:prstGeom prst="rect">
            <a:avLst/>
          </a:prstGeom>
          <a:noFill/>
          <a:ln w="0">
            <a:noFill/>
          </a:ln>
        </p:spPr>
        <p:txBody>
          <a:bodyPr lIns="90000" rIns="90000" tIns="-45000" bIns="-45000" anchor="t">
            <a:noAutofit/>
          </a:bodyPr>
          <a:lstStyle>
            <a:lvl1pPr indent="0" algn="ctr">
              <a:buNone/>
              <a:defRPr b="0" lang="uk-UA" sz="1400" strike="noStrike" u="none">
                <a:solidFill>
                  <a:srgbClr val="000000"/>
                </a:solidFill>
                <a:effectLst/>
                <a:uFillTx/>
                <a:latin typeface="Times New Roman"/>
              </a:defRPr>
            </a:lvl1pPr>
          </a:lstStyle>
          <a:p>
            <a:pPr indent="0" algn="ctr">
              <a:buNone/>
            </a:pPr>
            <a:r>
              <a:rPr b="0" lang="uk-UA" sz="1400" strike="noStrike" u="none">
                <a:solidFill>
                  <a:srgbClr val="000000"/>
                </a:solidFill>
                <a:effectLst/>
                <a:uFillTx/>
                <a:latin typeface="Times New Roman"/>
              </a:rPr>
              <a:t>&lt;нижній колонтитул&gt;</a:t>
            </a:r>
            <a:endParaRPr b="0" lang="uk-UA" sz="1400" strike="noStrike" u="none">
              <a:solidFill>
                <a:srgbClr val="000000"/>
              </a:solidFill>
              <a:effectLst/>
              <a:uFillTx/>
              <a:latin typeface="Times New Roman"/>
            </a:endParaRPr>
          </a:p>
        </p:txBody>
      </p:sp>
      <p:sp>
        <p:nvSpPr>
          <p:cNvPr id="24" name="PlaceHolder 5"/>
          <p:cNvSpPr>
            <a:spLocks noGrp="1"/>
          </p:cNvSpPr>
          <p:nvPr>
            <p:ph type="sldNum" idx="10"/>
          </p:nvPr>
        </p:nvSpPr>
        <p:spPr>
          <a:xfrm>
            <a:off x="8472600" y="4663080"/>
            <a:ext cx="548280" cy="393120"/>
          </a:xfrm>
          <a:prstGeom prst="rect">
            <a:avLst/>
          </a:prstGeom>
          <a:noFill/>
          <a:ln w="0">
            <a:noFill/>
          </a:ln>
        </p:spPr>
        <p:txBody>
          <a:bodyPr lIns="91440" rIns="91440" tIns="91440" bIns="91440" anchor="ctr">
            <a:noAutofit/>
          </a:bodyPr>
          <a:lstStyle>
            <a:lvl1pPr indent="0" algn="r">
              <a:lnSpc>
                <a:spcPct val="100000"/>
              </a:lnSpc>
              <a:buNone/>
              <a:defRPr b="0" sz="1000" strike="noStrike" u="none">
                <a:solidFill>
                  <a:schemeClr val="dk2"/>
                </a:solidFill>
                <a:effectLst/>
                <a:uFillTx/>
                <a:latin typeface="Arial"/>
                <a:ea typeface="Arial"/>
              </a:defRPr>
            </a:lvl1pPr>
          </a:lstStyle>
          <a:p>
            <a:pPr indent="0" algn="r">
              <a:lnSpc>
                <a:spcPct val="100000"/>
              </a:lnSpc>
              <a:buNone/>
            </a:pPr>
            <a:fld id="{99F7FCFD-287D-4C5E-B432-AD82974E38D7}" type="slidenum">
              <a:rPr b="0"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Заголовок и объект">
    <p:bg>
      <p:bgPr>
        <a:solidFill>
          <a:schemeClr val="lt1"/>
        </a:solidFill>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311760" y="444960"/>
            <a:ext cx="8520120" cy="572400"/>
          </a:xfrm>
          <a:prstGeom prst="rect">
            <a:avLst/>
          </a:prstGeom>
          <a:noFill/>
          <a:ln w="0">
            <a:noFill/>
          </a:ln>
        </p:spPr>
        <p:txBody>
          <a:bodyPr lIns="91440" rIns="91440" tIns="91440" bIns="91440" anchor="t">
            <a:noAutofit/>
          </a:bodyPr>
          <a:p>
            <a:pPr indent="0">
              <a:lnSpc>
                <a:spcPct val="100000"/>
              </a:lnSpc>
              <a:buNone/>
            </a:pPr>
            <a:r>
              <a:rPr b="0" lang="ru-RU" sz="2800" strike="noStrike" u="none">
                <a:solidFill>
                  <a:schemeClr val="dk1"/>
                </a:solidFill>
                <a:effectLst/>
                <a:uFillTx/>
                <a:latin typeface="Arial"/>
                <a:ea typeface="Arial"/>
              </a:rPr>
              <a:t>Образец заголовка</a:t>
            </a:r>
            <a:endParaRPr b="0" lang="uk-UA" sz="2800" strike="noStrike" u="none">
              <a:solidFill>
                <a:srgbClr val="000000"/>
              </a:solidFill>
              <a:effectLst/>
              <a:uFillTx/>
              <a:latin typeface="Arial"/>
            </a:endParaRPr>
          </a:p>
        </p:txBody>
      </p:sp>
      <p:sp>
        <p:nvSpPr>
          <p:cNvPr id="16" name="PlaceHolder 2"/>
          <p:cNvSpPr>
            <a:spLocks noGrp="1"/>
          </p:cNvSpPr>
          <p:nvPr>
            <p:ph type="body"/>
          </p:nvPr>
        </p:nvSpPr>
        <p:spPr>
          <a:xfrm>
            <a:off x="311760" y="1152360"/>
            <a:ext cx="8520120" cy="3416040"/>
          </a:xfrm>
          <a:prstGeom prst="rect">
            <a:avLst/>
          </a:prstGeom>
          <a:noFill/>
          <a:ln w="0">
            <a:noFill/>
          </a:ln>
        </p:spPr>
        <p:txBody>
          <a:bodyPr lIns="91440" rIns="91440" tIns="91440" bIns="91440" anchor="t">
            <a:noAutofit/>
          </a:bodyPr>
          <a:p>
            <a:pPr marL="457200" indent="-343080">
              <a:lnSpc>
                <a:spcPct val="115000"/>
              </a:lnSpc>
              <a:buClr>
                <a:srgbClr val="595959"/>
              </a:buClr>
              <a:buFont typeface="Arial"/>
              <a:buChar char="●"/>
            </a:pPr>
            <a:r>
              <a:rPr b="0" lang="ru-RU" sz="1800" strike="noStrike" u="none">
                <a:solidFill>
                  <a:schemeClr val="dk2"/>
                </a:solidFill>
                <a:effectLst/>
                <a:uFillTx/>
                <a:latin typeface="Arial"/>
                <a:ea typeface="Arial"/>
              </a:rPr>
              <a:t>Образец текста</a:t>
            </a:r>
            <a:endParaRPr b="0" lang="uk-UA" sz="1800" strike="noStrike" u="none">
              <a:solidFill>
                <a:srgbClr val="000000"/>
              </a:solidFill>
              <a:effectLst/>
              <a:uFillTx/>
              <a:latin typeface="Arial"/>
            </a:endParaRPr>
          </a:p>
          <a:p>
            <a:pPr lvl="1" marL="914400" indent="-317520">
              <a:lnSpc>
                <a:spcPct val="115000"/>
              </a:lnSpc>
              <a:buClr>
                <a:srgbClr val="595959"/>
              </a:buClr>
              <a:buFont typeface="Arial"/>
              <a:buChar char="○"/>
            </a:pPr>
            <a:r>
              <a:rPr b="0" lang="ru-RU" sz="1400" strike="noStrike" u="none">
                <a:solidFill>
                  <a:schemeClr val="dk2"/>
                </a:solidFill>
                <a:effectLst/>
                <a:uFillTx/>
                <a:latin typeface="Arial"/>
                <a:ea typeface="Arial"/>
              </a:rPr>
              <a:t>Второй уровень</a:t>
            </a:r>
            <a:endParaRPr b="0" lang="uk-UA" sz="1400" strike="noStrike" u="none">
              <a:solidFill>
                <a:srgbClr val="000000"/>
              </a:solidFill>
              <a:effectLst/>
              <a:uFillTx/>
              <a:latin typeface="Arial"/>
            </a:endParaRPr>
          </a:p>
          <a:p>
            <a:pPr lvl="2" marL="1371600" indent="-317520">
              <a:lnSpc>
                <a:spcPct val="115000"/>
              </a:lnSpc>
              <a:buClr>
                <a:srgbClr val="595959"/>
              </a:buClr>
              <a:buFont typeface="Arial"/>
              <a:buChar char="■"/>
            </a:pPr>
            <a:r>
              <a:rPr b="0" lang="ru-RU" sz="1400" strike="noStrike" u="none">
                <a:solidFill>
                  <a:schemeClr val="dk2"/>
                </a:solidFill>
                <a:effectLst/>
                <a:uFillTx/>
                <a:latin typeface="Arial"/>
                <a:ea typeface="Arial"/>
              </a:rPr>
              <a:t>Третий уровень</a:t>
            </a:r>
            <a:endParaRPr b="0" lang="uk-UA" sz="1400" strike="noStrike" u="none">
              <a:solidFill>
                <a:srgbClr val="000000"/>
              </a:solidFill>
              <a:effectLst/>
              <a:uFillTx/>
              <a:latin typeface="Arial"/>
            </a:endParaRPr>
          </a:p>
          <a:p>
            <a:pPr lvl="3" marL="1828800" indent="-317520">
              <a:lnSpc>
                <a:spcPct val="115000"/>
              </a:lnSpc>
              <a:buClr>
                <a:srgbClr val="595959"/>
              </a:buClr>
              <a:buFont typeface="Arial"/>
              <a:buChar char="●"/>
            </a:pPr>
            <a:r>
              <a:rPr b="0" lang="ru-RU" sz="1400" strike="noStrike" u="none">
                <a:solidFill>
                  <a:schemeClr val="dk2"/>
                </a:solidFill>
                <a:effectLst/>
                <a:uFillTx/>
                <a:latin typeface="Arial"/>
                <a:ea typeface="Arial"/>
              </a:rPr>
              <a:t>Четвертый уровень</a:t>
            </a:r>
            <a:endParaRPr b="0" lang="uk-UA" sz="1400" strike="noStrike" u="none">
              <a:solidFill>
                <a:srgbClr val="000000"/>
              </a:solidFill>
              <a:effectLst/>
              <a:uFillTx/>
              <a:latin typeface="Arial"/>
            </a:endParaRPr>
          </a:p>
          <a:p>
            <a:pPr lvl="4" marL="2286000" indent="-317520">
              <a:lnSpc>
                <a:spcPct val="115000"/>
              </a:lnSpc>
              <a:buClr>
                <a:srgbClr val="595959"/>
              </a:buClr>
              <a:buFont typeface="Arial"/>
              <a:buChar char="○"/>
            </a:pPr>
            <a:r>
              <a:rPr b="0" lang="ru-RU" sz="1400" strike="noStrike" u="none">
                <a:solidFill>
                  <a:schemeClr val="dk2"/>
                </a:solidFill>
                <a:effectLst/>
                <a:uFillTx/>
                <a:latin typeface="Arial"/>
                <a:ea typeface="Arial"/>
              </a:rPr>
              <a:t>Пятый уровень</a:t>
            </a:r>
            <a:endParaRPr b="0" lang="uk-UA" sz="1400" strike="noStrike" u="none">
              <a:solidFill>
                <a:srgbClr val="000000"/>
              </a:solidFill>
              <a:effectLst/>
              <a:uFillTx/>
              <a:latin typeface="Arial"/>
            </a:endParaRPr>
          </a:p>
        </p:txBody>
      </p:sp>
      <p:sp>
        <p:nvSpPr>
          <p:cNvPr id="17" name="PlaceHolder 3"/>
          <p:cNvSpPr>
            <a:spLocks noGrp="1"/>
          </p:cNvSpPr>
          <p:nvPr>
            <p:ph type="dt" idx="5"/>
          </p:nvPr>
        </p:nvSpPr>
        <p:spPr>
          <a:xfrm>
            <a:off x="0" y="0"/>
            <a:ext cx="0" cy="0"/>
          </a:xfrm>
          <a:prstGeom prst="rect">
            <a:avLst/>
          </a:prstGeom>
          <a:noFill/>
          <a:ln w="0">
            <a:noFill/>
          </a:ln>
        </p:spPr>
        <p:txBody>
          <a:bodyPr lIns="90000" rIns="90000" tIns="-45000" bIns="-45000" anchor="t">
            <a:noAutofit/>
          </a:bodyPr>
          <a:lstStyle>
            <a:lvl1pPr indent="0">
              <a:lnSpc>
                <a:spcPct val="100000"/>
              </a:lnSpc>
              <a:buNone/>
              <a:defRPr b="0" sz="1400" strike="noStrike" u="none">
                <a:solidFill>
                  <a:srgbClr val="000000"/>
                </a:solidFill>
                <a:effectLst/>
                <a:uFillTx/>
                <a:latin typeface="Arial"/>
                <a:ea typeface="Arial"/>
              </a:defRPr>
            </a:lvl1pPr>
          </a:lstStyle>
          <a:p>
            <a:pPr indent="0">
              <a:lnSpc>
                <a:spcPct val="100000"/>
              </a:lnSpc>
              <a:buNone/>
            </a:pPr>
            <a:r>
              <a:rPr b="0" sz="1400" strike="noStrike" u="none">
                <a:solidFill>
                  <a:srgbClr val="000000"/>
                </a:solidFill>
                <a:effectLst/>
                <a:uFillTx/>
                <a:latin typeface="Arial"/>
                <a:ea typeface="Arial"/>
              </a:rPr>
              <a:t>&lt;дата/час&gt;</a:t>
            </a:r>
            <a:endParaRPr b="0" lang="uk-UA" sz="1400" strike="noStrike" u="none">
              <a:solidFill>
                <a:srgbClr val="000000"/>
              </a:solidFill>
              <a:effectLst/>
              <a:uFillTx/>
              <a:latin typeface="Times New Roman"/>
            </a:endParaRPr>
          </a:p>
        </p:txBody>
      </p:sp>
      <p:sp>
        <p:nvSpPr>
          <p:cNvPr id="18" name="PlaceHolder 4"/>
          <p:cNvSpPr>
            <a:spLocks noGrp="1"/>
          </p:cNvSpPr>
          <p:nvPr>
            <p:ph type="ftr" idx="6"/>
          </p:nvPr>
        </p:nvSpPr>
        <p:spPr>
          <a:xfrm>
            <a:off x="0" y="0"/>
            <a:ext cx="0" cy="0"/>
          </a:xfrm>
          <a:prstGeom prst="rect">
            <a:avLst/>
          </a:prstGeom>
          <a:noFill/>
          <a:ln w="0">
            <a:noFill/>
          </a:ln>
        </p:spPr>
        <p:txBody>
          <a:bodyPr lIns="90000" rIns="90000" tIns="-45000" bIns="-45000" anchor="t">
            <a:noAutofit/>
          </a:bodyPr>
          <a:lstStyle>
            <a:lvl1pPr indent="0" algn="ctr">
              <a:buNone/>
              <a:defRPr b="0" lang="uk-UA" sz="1400" strike="noStrike" u="none">
                <a:solidFill>
                  <a:srgbClr val="000000"/>
                </a:solidFill>
                <a:effectLst/>
                <a:uFillTx/>
                <a:latin typeface="Times New Roman"/>
              </a:defRPr>
            </a:lvl1pPr>
          </a:lstStyle>
          <a:p>
            <a:pPr indent="0" algn="ctr">
              <a:buNone/>
            </a:pPr>
            <a:r>
              <a:rPr b="0" lang="uk-UA" sz="1400" strike="noStrike" u="none">
                <a:solidFill>
                  <a:srgbClr val="000000"/>
                </a:solidFill>
                <a:effectLst/>
                <a:uFillTx/>
                <a:latin typeface="Times New Roman"/>
              </a:rPr>
              <a:t>&lt;нижній колонтитул&gt;</a:t>
            </a:r>
            <a:endParaRPr b="0" lang="uk-UA" sz="1400" strike="noStrike" u="none">
              <a:solidFill>
                <a:srgbClr val="000000"/>
              </a:solidFill>
              <a:effectLst/>
              <a:uFillTx/>
              <a:latin typeface="Times New Roman"/>
            </a:endParaRPr>
          </a:p>
        </p:txBody>
      </p:sp>
      <p:sp>
        <p:nvSpPr>
          <p:cNvPr id="19" name="PlaceHolder 5"/>
          <p:cNvSpPr>
            <a:spLocks noGrp="1"/>
          </p:cNvSpPr>
          <p:nvPr>
            <p:ph type="sldNum" idx="7"/>
          </p:nvPr>
        </p:nvSpPr>
        <p:spPr>
          <a:xfrm>
            <a:off x="8472600" y="4663080"/>
            <a:ext cx="548280" cy="393120"/>
          </a:xfrm>
          <a:prstGeom prst="rect">
            <a:avLst/>
          </a:prstGeom>
          <a:noFill/>
          <a:ln w="0">
            <a:noFill/>
          </a:ln>
        </p:spPr>
        <p:txBody>
          <a:bodyPr lIns="91440" rIns="91440" tIns="91440" bIns="91440" anchor="ctr">
            <a:noAutofit/>
          </a:bodyPr>
          <a:lstStyle>
            <a:lvl1pPr indent="0" algn="r">
              <a:lnSpc>
                <a:spcPct val="100000"/>
              </a:lnSpc>
              <a:buNone/>
              <a:defRPr b="0" sz="1000" strike="noStrike" u="none">
                <a:solidFill>
                  <a:schemeClr val="dk2"/>
                </a:solidFill>
                <a:effectLst/>
                <a:uFillTx/>
                <a:latin typeface="Arial"/>
                <a:ea typeface="Arial"/>
              </a:defRPr>
            </a:lvl1pPr>
          </a:lstStyle>
          <a:p>
            <a:pPr indent="0" algn="r">
              <a:lnSpc>
                <a:spcPct val="100000"/>
              </a:lnSpc>
              <a:buNone/>
            </a:pPr>
            <a:fld id="{870BFB28-9DFF-40C5-AE5D-F35132E77B9A}" type="slidenum">
              <a:rPr b="0"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_HEADER">
    <p:bg>
      <p:bgPr>
        <a:solidFill>
          <a:schemeClr val="lt1"/>
        </a:solidFill>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716400" y="56160"/>
            <a:ext cx="6545520" cy="841320"/>
          </a:xfrm>
          <a:prstGeom prst="rect">
            <a:avLst/>
          </a:prstGeom>
          <a:noFill/>
          <a:ln w="0">
            <a:noFill/>
          </a:ln>
        </p:spPr>
        <p:txBody>
          <a:bodyPr lIns="91440" rIns="91440" tIns="91440" bIns="91440" anchor="ctr">
            <a:normAutofit/>
          </a:bodyPr>
          <a:p>
            <a:pPr indent="0">
              <a:buNone/>
            </a:pPr>
            <a:r>
              <a:rPr b="0" lang="uk-UA" sz="1800" strike="noStrike" u="none">
                <a:solidFill>
                  <a:srgbClr val="000000"/>
                </a:solidFill>
                <a:effectLst/>
                <a:uFillTx/>
                <a:latin typeface="Arial"/>
              </a:rPr>
              <a:t>Для правки тексту заголовка клацніть мишею</a:t>
            </a:r>
            <a:endParaRPr b="0" lang="uk-UA" sz="1800" strike="noStrike" u="none">
              <a:solidFill>
                <a:srgbClr val="000000"/>
              </a:solidFill>
              <a:effectLst/>
              <a:uFillTx/>
              <a:latin typeface="Arial"/>
            </a:endParaRPr>
          </a:p>
        </p:txBody>
      </p:sp>
      <p:sp>
        <p:nvSpPr>
          <p:cNvPr id="26" name="PlaceHolder 2"/>
          <p:cNvSpPr>
            <a:spLocks noGrp="1"/>
          </p:cNvSpPr>
          <p:nvPr>
            <p:ph type="sldNum" idx="11"/>
          </p:nvPr>
        </p:nvSpPr>
        <p:spPr>
          <a:xfrm>
            <a:off x="8472600" y="4663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ru" sz="1000" strike="noStrike" u="none">
                <a:solidFill>
                  <a:schemeClr val="dk2"/>
                </a:solidFill>
                <a:effectLst/>
                <a:uFillTx/>
                <a:latin typeface="Arial"/>
                <a:ea typeface="Arial"/>
              </a:defRPr>
            </a:lvl1pPr>
          </a:lstStyle>
          <a:p>
            <a:pPr indent="0" algn="r">
              <a:lnSpc>
                <a:spcPct val="100000"/>
              </a:lnSpc>
              <a:buNone/>
              <a:tabLst>
                <a:tab algn="l" pos="0"/>
              </a:tabLst>
            </a:pPr>
            <a:fld id="{21EB1FDC-7065-4B6B-964A-679DF38C2BBD}" type="slidenum">
              <a:rPr b="0" lang="ru"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sp>
        <p:nvSpPr>
          <p:cNvPr id="27" name="Google Shape;20;p3"/>
          <p:cNvSpPr/>
          <p:nvPr/>
        </p:nvSpPr>
        <p:spPr>
          <a:xfrm>
            <a:off x="7709760" y="4565880"/>
            <a:ext cx="1045800" cy="322920"/>
          </a:xfrm>
          <a:prstGeom prst="rect">
            <a:avLst/>
          </a:prstGeom>
          <a:noFill/>
          <a:ln w="0">
            <a:noFill/>
          </a:ln>
        </p:spPr>
        <p:style>
          <a:lnRef idx="0"/>
          <a:fillRef idx="0"/>
          <a:effectRef idx="0"/>
          <a:fontRef idx="minor"/>
        </p:style>
        <p:txBody>
          <a:bodyPr tIns="69120" bIns="69120" anchor="t">
            <a:spAutoFit/>
          </a:bodyPr>
          <a:p>
            <a:pPr>
              <a:lnSpc>
                <a:spcPct val="100000"/>
              </a:lnSpc>
              <a:tabLst>
                <a:tab algn="l" pos="0"/>
              </a:tabLst>
            </a:pPr>
            <a:r>
              <a:rPr b="0" lang="ru" sz="900" strike="noStrike" u="sng">
                <a:solidFill>
                  <a:srgbClr val="5398d9"/>
                </a:solidFill>
                <a:effectLst/>
                <a:uFillTx/>
                <a:latin typeface="Arial"/>
                <a:ea typeface="Arial"/>
              </a:rPr>
              <a:t>www.dsp.gov.ua</a:t>
            </a:r>
            <a:endParaRPr b="0" lang="uk-UA" sz="900" strike="noStrike" u="none">
              <a:solidFill>
                <a:srgbClr val="000000"/>
              </a:solidFill>
              <a:effectLst/>
              <a:uFillTx/>
              <a:latin typeface="Arial"/>
            </a:endParaRPr>
          </a:p>
        </p:txBody>
      </p:sp>
      <p:sp>
        <p:nvSpPr>
          <p:cNvPr id="28" name="Google Shape;21;p3"/>
          <p:cNvSpPr/>
          <p:nvPr/>
        </p:nvSpPr>
        <p:spPr>
          <a:xfrm>
            <a:off x="8780760" y="4917600"/>
            <a:ext cx="210960" cy="128160"/>
          </a:xfrm>
          <a:prstGeom prst="flowChartDecision">
            <a:avLst/>
          </a:prstGeom>
          <a:solidFill>
            <a:srgbClr val="f5ba08"/>
          </a:solidFill>
          <a:ln w="9525">
            <a:solidFill>
              <a:srgbClr val="f5ba08"/>
            </a:solidFill>
            <a:round/>
          </a:ln>
        </p:spPr>
        <p:style>
          <a:lnRef idx="0"/>
          <a:fillRef idx="0"/>
          <a:effectRef idx="0"/>
          <a:fontRef idx="minor"/>
        </p:style>
        <p:txBody>
          <a:bodyPr tIns="32040" bIns="32040" anchor="ctr">
            <a:noAutofit/>
          </a:bodyPr>
          <a:p>
            <a:pPr>
              <a:lnSpc>
                <a:spcPct val="100000"/>
              </a:lnSpc>
              <a:tabLst>
                <a:tab algn="l" pos="0"/>
              </a:tabLst>
            </a:pPr>
            <a:endParaRPr b="0" lang="uk-UA" sz="1400" strike="noStrike" u="none">
              <a:solidFill>
                <a:srgbClr val="000000"/>
              </a:solidFill>
              <a:effectLst/>
              <a:uFillTx/>
              <a:latin typeface="Arial"/>
              <a:ea typeface="Arial"/>
            </a:endParaRPr>
          </a:p>
        </p:txBody>
      </p:sp>
      <p:sp>
        <p:nvSpPr>
          <p:cNvPr id="29" name="Google Shape;22;p3"/>
          <p:cNvSpPr/>
          <p:nvPr/>
        </p:nvSpPr>
        <p:spPr>
          <a:xfrm>
            <a:off x="8780760" y="4663080"/>
            <a:ext cx="210960" cy="128160"/>
          </a:xfrm>
          <a:prstGeom prst="flowChartDecision">
            <a:avLst/>
          </a:prstGeom>
          <a:solidFill>
            <a:srgbClr val="f5ba08"/>
          </a:solidFill>
          <a:ln w="9525">
            <a:solidFill>
              <a:srgbClr val="f5ba08"/>
            </a:solidFill>
            <a:round/>
          </a:ln>
        </p:spPr>
        <p:style>
          <a:lnRef idx="0"/>
          <a:fillRef idx="0"/>
          <a:effectRef idx="0"/>
          <a:fontRef idx="minor"/>
        </p:style>
        <p:txBody>
          <a:bodyPr tIns="32040" bIns="32040" anchor="ctr">
            <a:noAutofit/>
          </a:bodyPr>
          <a:p>
            <a:pPr>
              <a:lnSpc>
                <a:spcPct val="100000"/>
              </a:lnSpc>
              <a:tabLst>
                <a:tab algn="l" pos="0"/>
              </a:tabLst>
            </a:pPr>
            <a:endParaRPr b="0" lang="uk-UA" sz="1400" strike="noStrike" u="none">
              <a:solidFill>
                <a:srgbClr val="000000"/>
              </a:solidFill>
              <a:effectLst/>
              <a:uFillTx/>
              <a:latin typeface="Arial"/>
              <a:ea typeface="Arial"/>
            </a:endParaRPr>
          </a:p>
        </p:txBody>
      </p:sp>
      <p:sp>
        <p:nvSpPr>
          <p:cNvPr id="30" name="Google Shape;23;p3"/>
          <p:cNvSpPr/>
          <p:nvPr/>
        </p:nvSpPr>
        <p:spPr>
          <a:xfrm>
            <a:off x="7709760" y="4820400"/>
            <a:ext cx="1087920" cy="322920"/>
          </a:xfrm>
          <a:prstGeom prst="rect">
            <a:avLst/>
          </a:prstGeom>
          <a:noFill/>
          <a:ln w="0">
            <a:noFill/>
          </a:ln>
        </p:spPr>
        <p:style>
          <a:lnRef idx="0"/>
          <a:fillRef idx="0"/>
          <a:effectRef idx="0"/>
          <a:fontRef idx="minor"/>
        </p:style>
        <p:txBody>
          <a:bodyPr tIns="69120" bIns="69120" anchor="t">
            <a:spAutoFit/>
          </a:bodyPr>
          <a:p>
            <a:pPr>
              <a:lnSpc>
                <a:spcPct val="100000"/>
              </a:lnSpc>
              <a:tabLst>
                <a:tab algn="l" pos="0"/>
              </a:tabLst>
            </a:pPr>
            <a:r>
              <a:rPr b="0" lang="ru" sz="900" strike="noStrike" u="sng">
                <a:solidFill>
                  <a:srgbClr val="5398d9"/>
                </a:solidFill>
                <a:effectLst/>
                <a:uFillTx/>
                <a:latin typeface="Arial"/>
                <a:ea typeface="Arial"/>
              </a:rPr>
              <a:t>www.pratsia.in.ua</a:t>
            </a:r>
            <a:endParaRPr b="0" lang="uk-UA" sz="900" strike="noStrike" u="none">
              <a:solidFill>
                <a:srgbClr val="000000"/>
              </a:solidFill>
              <a:effectLst/>
              <a:uFillTx/>
              <a:latin typeface="Arial"/>
            </a:endParaRPr>
          </a:p>
        </p:txBody>
      </p:sp>
      <p:pic>
        <p:nvPicPr>
          <p:cNvPr id="31" name="Google Shape;24;p3" descr=""/>
          <p:cNvPicPr/>
          <p:nvPr/>
        </p:nvPicPr>
        <p:blipFill>
          <a:blip r:embed="rId2"/>
          <a:stretch/>
        </p:blipFill>
        <p:spPr>
          <a:xfrm>
            <a:off x="0" y="0"/>
            <a:ext cx="671400" cy="5143320"/>
          </a:xfrm>
          <a:prstGeom prst="rect">
            <a:avLst/>
          </a:prstGeom>
          <a:noFill/>
          <a:ln w="0">
            <a:noFill/>
          </a:ln>
        </p:spPr>
      </p:pic>
      <p:pic>
        <p:nvPicPr>
          <p:cNvPr id="32" name="Google Shape;25;p3" descr=""/>
          <p:cNvPicPr/>
          <p:nvPr/>
        </p:nvPicPr>
        <p:blipFill>
          <a:blip r:embed="rId3"/>
          <a:stretch/>
        </p:blipFill>
        <p:spPr>
          <a:xfrm>
            <a:off x="7033680" y="0"/>
            <a:ext cx="2127240" cy="1113840"/>
          </a:xfrm>
          <a:prstGeom prst="rect">
            <a:avLst/>
          </a:prstGeom>
          <a:noFill/>
          <a:ln w="0">
            <a:noFill/>
          </a:ln>
        </p:spPr>
      </p:pic>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_AND_BODY">
    <p:bg>
      <p:bgPr>
        <a:solidFill>
          <a:schemeClr val="lt1"/>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1194480" y="444960"/>
            <a:ext cx="7637760" cy="572400"/>
          </a:xfrm>
          <a:prstGeom prst="rect">
            <a:avLst/>
          </a:prstGeom>
          <a:noFill/>
          <a:ln w="0">
            <a:noFill/>
          </a:ln>
        </p:spPr>
        <p:txBody>
          <a:bodyPr lIns="91440" rIns="91440" tIns="91440" bIns="91440" anchor="t">
            <a:normAutofit fontScale="92500" lnSpcReduction="9999"/>
          </a:bodyPr>
          <a:p>
            <a:pPr indent="0">
              <a:buNone/>
            </a:pPr>
            <a:r>
              <a:rPr b="0" lang="uk-UA" sz="2800" strike="noStrike" u="none">
                <a:solidFill>
                  <a:srgbClr val="000000"/>
                </a:solidFill>
                <a:effectLst/>
                <a:uFillTx/>
                <a:latin typeface="Arial"/>
              </a:rPr>
              <a:t>Для правки тексту заголовка клацніть мишею</a:t>
            </a:r>
            <a:endParaRPr b="0" lang="uk-UA" sz="2800" strike="noStrike" u="none">
              <a:solidFill>
                <a:srgbClr val="000000"/>
              </a:solidFill>
              <a:effectLst/>
              <a:uFillTx/>
              <a:latin typeface="Arial"/>
            </a:endParaRPr>
          </a:p>
        </p:txBody>
      </p:sp>
      <p:sp>
        <p:nvSpPr>
          <p:cNvPr id="34" name="PlaceHolder 2"/>
          <p:cNvSpPr>
            <a:spLocks noGrp="1"/>
          </p:cNvSpPr>
          <p:nvPr>
            <p:ph type="body"/>
          </p:nvPr>
        </p:nvSpPr>
        <p:spPr>
          <a:xfrm>
            <a:off x="943920" y="1131840"/>
            <a:ext cx="7888320" cy="3416040"/>
          </a:xfrm>
          <a:prstGeom prst="rect">
            <a:avLst/>
          </a:prstGeom>
          <a:noFill/>
          <a:ln w="0">
            <a:noFill/>
          </a:ln>
        </p:spPr>
        <p:txBody>
          <a:bodyPr lIns="91440" rIns="91440" tIns="91440" bIns="91440" anchor="t">
            <a:normAutofit/>
          </a:bodyPr>
          <a:p>
            <a:pPr marL="432000" indent="-324000">
              <a:spcBef>
                <a:spcPts val="1417"/>
              </a:spcBef>
              <a:buClr>
                <a:srgbClr val="000000"/>
              </a:buClr>
              <a:buSzPct val="45000"/>
              <a:buFont typeface="Wingdings" charset="2"/>
              <a:buChar char=""/>
            </a:pPr>
            <a:r>
              <a:rPr b="0" lang="uk-UA" sz="1800" strike="noStrike" u="none">
                <a:solidFill>
                  <a:srgbClr val="000000"/>
                </a:solidFill>
                <a:effectLst/>
                <a:uFillTx/>
                <a:latin typeface="Arial"/>
              </a:rPr>
              <a:t>Для редагування структури клацніть мишею</a:t>
            </a:r>
            <a:endParaRPr b="0" lang="uk-UA"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uk-UA" sz="1800" strike="noStrike" u="none">
                <a:solidFill>
                  <a:srgbClr val="000000"/>
                </a:solidFill>
                <a:effectLst/>
                <a:uFillTx/>
                <a:latin typeface="Arial"/>
              </a:rPr>
              <a:t>Другий рівень структури</a:t>
            </a:r>
            <a:endParaRPr b="0" lang="uk-UA"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uk-UA" sz="1800" strike="noStrike" u="none">
                <a:solidFill>
                  <a:srgbClr val="000000"/>
                </a:solidFill>
                <a:effectLst/>
                <a:uFillTx/>
                <a:latin typeface="Arial"/>
              </a:rPr>
              <a:t>Третій рівень структури</a:t>
            </a:r>
            <a:endParaRPr b="0" lang="uk-UA"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uk-UA" sz="1800" strike="noStrike" u="none">
                <a:solidFill>
                  <a:srgbClr val="000000"/>
                </a:solidFill>
                <a:effectLst/>
                <a:uFillTx/>
                <a:latin typeface="Arial"/>
              </a:rPr>
              <a:t>Четвертий рівень структури</a:t>
            </a:r>
            <a:endParaRPr b="0" lang="uk-UA"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П'ятий рівень структури</a:t>
            </a:r>
            <a:endParaRPr b="0" lang="uk-UA"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Шостий рівень структури</a:t>
            </a:r>
            <a:endParaRPr b="0" lang="uk-UA"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uk-UA" sz="1800" strike="noStrike" u="none">
                <a:solidFill>
                  <a:srgbClr val="000000"/>
                </a:solidFill>
                <a:effectLst/>
                <a:uFillTx/>
                <a:latin typeface="Arial"/>
              </a:rPr>
              <a:t>Сьомий рівень структури</a:t>
            </a:r>
            <a:endParaRPr b="0" lang="uk-UA" sz="1800" strike="noStrike" u="none">
              <a:solidFill>
                <a:srgbClr val="000000"/>
              </a:solidFill>
              <a:effectLst/>
              <a:uFillTx/>
              <a:latin typeface="Arial"/>
            </a:endParaRPr>
          </a:p>
        </p:txBody>
      </p:sp>
      <p:sp>
        <p:nvSpPr>
          <p:cNvPr id="35" name="PlaceHolder 3"/>
          <p:cNvSpPr>
            <a:spLocks noGrp="1"/>
          </p:cNvSpPr>
          <p:nvPr>
            <p:ph type="sldNum" idx="12"/>
          </p:nvPr>
        </p:nvSpPr>
        <p:spPr>
          <a:xfrm>
            <a:off x="8472600" y="4663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ru" sz="1000" strike="noStrike" u="none">
                <a:solidFill>
                  <a:schemeClr val="dk2"/>
                </a:solidFill>
                <a:effectLst/>
                <a:uFillTx/>
                <a:latin typeface="Arial"/>
                <a:ea typeface="Arial"/>
              </a:defRPr>
            </a:lvl1pPr>
          </a:lstStyle>
          <a:p>
            <a:pPr indent="0" algn="r">
              <a:lnSpc>
                <a:spcPct val="100000"/>
              </a:lnSpc>
              <a:buNone/>
              <a:tabLst>
                <a:tab algn="l" pos="0"/>
              </a:tabLst>
            </a:pPr>
            <a:fld id="{33E60729-FEB6-4EC6-A449-97D13D18B90E}" type="slidenum">
              <a:rPr b="0" lang="ru" sz="1000" strike="noStrike" u="none">
                <a:solidFill>
                  <a:schemeClr val="dk2"/>
                </a:solidFill>
                <a:effectLst/>
                <a:uFillTx/>
                <a:latin typeface="Arial"/>
                <a:ea typeface="Arial"/>
              </a:rPr>
              <a:t>&lt;номер&gt;</a:t>
            </a:fld>
            <a:endParaRPr b="0" lang="uk-UA" sz="1000" strike="noStrike" u="none">
              <a:solidFill>
                <a:srgbClr val="000000"/>
              </a:solidFill>
              <a:effectLst/>
              <a:uFillTx/>
              <a:latin typeface="Times New Roman"/>
            </a:endParaRPr>
          </a:p>
        </p:txBody>
      </p:sp>
      <p:pic>
        <p:nvPicPr>
          <p:cNvPr id="36" name="Google Shape;30;p4" descr=""/>
          <p:cNvPicPr/>
          <p:nvPr/>
        </p:nvPicPr>
        <p:blipFill>
          <a:blip r:embed="rId2"/>
          <a:srcRect l="37434" t="75438" r="5482" b="11358"/>
          <a:stretch/>
        </p:blipFill>
        <p:spPr>
          <a:xfrm rot="5400000">
            <a:off x="-2315880" y="2213280"/>
            <a:ext cx="5348880" cy="716040"/>
          </a:xfrm>
          <a:prstGeom prst="rect">
            <a:avLst/>
          </a:prstGeom>
          <a:noFill/>
          <a:ln w="0">
            <a:noFill/>
          </a:ln>
        </p:spPr>
      </p:pic>
      <p:pic>
        <p:nvPicPr>
          <p:cNvPr id="37" name="Google Shape;31;p4" descr=""/>
          <p:cNvPicPr/>
          <p:nvPr/>
        </p:nvPicPr>
        <p:blipFill>
          <a:blip r:embed="rId3"/>
          <a:stretch/>
        </p:blipFill>
        <p:spPr>
          <a:xfrm>
            <a:off x="7016400" y="0"/>
            <a:ext cx="2127240" cy="1113840"/>
          </a:xfrm>
          <a:prstGeom prst="rect">
            <a:avLst/>
          </a:prstGeom>
          <a:noFill/>
          <a:ln w="0">
            <a:noFill/>
          </a:ln>
        </p:spPr>
      </p:pic>
      <p:sp>
        <p:nvSpPr>
          <p:cNvPr id="38" name="Google Shape;32;p4"/>
          <p:cNvSpPr/>
          <p:nvPr/>
        </p:nvSpPr>
        <p:spPr>
          <a:xfrm>
            <a:off x="8780760" y="4663080"/>
            <a:ext cx="210960" cy="128160"/>
          </a:xfrm>
          <a:prstGeom prst="flowChartDecision">
            <a:avLst/>
          </a:prstGeom>
          <a:solidFill>
            <a:srgbClr val="f1c232"/>
          </a:solidFill>
          <a:ln w="9525">
            <a:solidFill>
              <a:srgbClr val="f1c232"/>
            </a:solidFill>
            <a:round/>
          </a:ln>
        </p:spPr>
        <p:style>
          <a:lnRef idx="0"/>
          <a:fillRef idx="0"/>
          <a:effectRef idx="0"/>
          <a:fontRef idx="minor"/>
        </p:style>
        <p:txBody>
          <a:bodyPr tIns="32040" bIns="32040" anchor="ctr">
            <a:noAutofit/>
          </a:bodyPr>
          <a:p>
            <a:pPr>
              <a:lnSpc>
                <a:spcPct val="100000"/>
              </a:lnSpc>
              <a:tabLst>
                <a:tab algn="l" pos="0"/>
              </a:tabLst>
            </a:pPr>
            <a:endParaRPr b="0" lang="uk-UA" sz="1400" strike="noStrike" u="none">
              <a:solidFill>
                <a:srgbClr val="000000"/>
              </a:solidFill>
              <a:effectLst/>
              <a:uFillTx/>
              <a:latin typeface="Arial"/>
              <a:ea typeface="Arial"/>
            </a:endParaRPr>
          </a:p>
        </p:txBody>
      </p:sp>
      <p:sp>
        <p:nvSpPr>
          <p:cNvPr id="39" name="Google Shape;33;p4"/>
          <p:cNvSpPr/>
          <p:nvPr/>
        </p:nvSpPr>
        <p:spPr>
          <a:xfrm>
            <a:off x="8780760" y="4917600"/>
            <a:ext cx="210960" cy="128160"/>
          </a:xfrm>
          <a:prstGeom prst="flowChartDecision">
            <a:avLst/>
          </a:prstGeom>
          <a:solidFill>
            <a:srgbClr val="f1c232"/>
          </a:solidFill>
          <a:ln w="9525">
            <a:solidFill>
              <a:srgbClr val="f1c232"/>
            </a:solidFill>
            <a:round/>
          </a:ln>
        </p:spPr>
        <p:style>
          <a:lnRef idx="0"/>
          <a:fillRef idx="0"/>
          <a:effectRef idx="0"/>
          <a:fontRef idx="minor"/>
        </p:style>
        <p:txBody>
          <a:bodyPr tIns="32040" bIns="32040" anchor="ctr">
            <a:noAutofit/>
          </a:bodyPr>
          <a:p>
            <a:pPr>
              <a:lnSpc>
                <a:spcPct val="100000"/>
              </a:lnSpc>
              <a:tabLst>
                <a:tab algn="l" pos="0"/>
              </a:tabLst>
            </a:pPr>
            <a:endParaRPr b="0" lang="uk-UA" sz="1400" strike="noStrike" u="none">
              <a:solidFill>
                <a:srgbClr val="000000"/>
              </a:solidFill>
              <a:effectLst/>
              <a:uFillTx/>
              <a:latin typeface="Arial"/>
              <a:ea typeface="Arial"/>
            </a:endParaRPr>
          </a:p>
        </p:txBody>
      </p:sp>
      <p:sp>
        <p:nvSpPr>
          <p:cNvPr id="40" name="Google Shape;34;p4"/>
          <p:cNvSpPr/>
          <p:nvPr/>
        </p:nvSpPr>
        <p:spPr>
          <a:xfrm>
            <a:off x="7772760" y="4565880"/>
            <a:ext cx="1059120" cy="322920"/>
          </a:xfrm>
          <a:prstGeom prst="rect">
            <a:avLst/>
          </a:prstGeom>
          <a:noFill/>
          <a:ln w="0">
            <a:noFill/>
          </a:ln>
        </p:spPr>
        <p:style>
          <a:lnRef idx="0"/>
          <a:fillRef idx="0"/>
          <a:effectRef idx="0"/>
          <a:fontRef idx="minor"/>
        </p:style>
        <p:txBody>
          <a:bodyPr tIns="69120" bIns="69120" anchor="t">
            <a:spAutoFit/>
          </a:bodyPr>
          <a:p>
            <a:pPr>
              <a:lnSpc>
                <a:spcPct val="100000"/>
              </a:lnSpc>
              <a:tabLst>
                <a:tab algn="l" pos="0"/>
              </a:tabLst>
            </a:pPr>
            <a:r>
              <a:rPr b="0" lang="ru" sz="900" strike="noStrike" u="sng">
                <a:solidFill>
                  <a:srgbClr val="4778ae"/>
                </a:solidFill>
                <a:effectLst/>
                <a:uFillTx/>
                <a:latin typeface="Arial"/>
                <a:ea typeface="Arial"/>
              </a:rPr>
              <a:t>www.dsp.gov.ua</a:t>
            </a:r>
            <a:endParaRPr b="0" lang="uk-UA" sz="900" strike="noStrike" u="none">
              <a:solidFill>
                <a:srgbClr val="000000"/>
              </a:solidFill>
              <a:effectLst/>
              <a:uFillTx/>
              <a:latin typeface="Arial"/>
            </a:endParaRPr>
          </a:p>
        </p:txBody>
      </p:sp>
      <p:sp>
        <p:nvSpPr>
          <p:cNvPr id="41" name="Google Shape;35;p4"/>
          <p:cNvSpPr/>
          <p:nvPr/>
        </p:nvSpPr>
        <p:spPr>
          <a:xfrm>
            <a:off x="7772760" y="4820400"/>
            <a:ext cx="1194120" cy="322920"/>
          </a:xfrm>
          <a:prstGeom prst="rect">
            <a:avLst/>
          </a:prstGeom>
          <a:noFill/>
          <a:ln w="0">
            <a:noFill/>
          </a:ln>
        </p:spPr>
        <p:style>
          <a:lnRef idx="0"/>
          <a:fillRef idx="0"/>
          <a:effectRef idx="0"/>
          <a:fontRef idx="minor"/>
        </p:style>
        <p:txBody>
          <a:bodyPr tIns="69120" bIns="69120" anchor="t">
            <a:spAutoFit/>
          </a:bodyPr>
          <a:p>
            <a:pPr>
              <a:lnSpc>
                <a:spcPct val="100000"/>
              </a:lnSpc>
              <a:tabLst>
                <a:tab algn="l" pos="0"/>
              </a:tabLst>
            </a:pPr>
            <a:r>
              <a:rPr b="0" lang="ru" sz="900" strike="noStrike" u="sng">
                <a:solidFill>
                  <a:srgbClr val="4778ae"/>
                </a:solidFill>
                <a:effectLst/>
                <a:uFillTx/>
                <a:latin typeface="Arial"/>
                <a:ea typeface="Arial"/>
              </a:rPr>
              <a:t>www.pratsia.in.ua</a:t>
            </a:r>
            <a:endParaRPr b="0" lang="uk-UA" sz="900" strike="noStrike" u="none">
              <a:solidFill>
                <a:srgbClr val="000000"/>
              </a:solidFill>
              <a:effectLst/>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AND_BODY_1">
    <p:bg>
      <p:bgPr>
        <a:solidFill>
          <a:srgbClr val="2c64e6"/>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194480" y="444960"/>
            <a:ext cx="7637760" cy="572400"/>
          </a:xfrm>
          <a:prstGeom prst="rect">
            <a:avLst/>
          </a:prstGeom>
          <a:noFill/>
          <a:ln w="0">
            <a:noFill/>
          </a:ln>
        </p:spPr>
        <p:txBody>
          <a:bodyPr lIns="91440" rIns="91440" tIns="91440" bIns="91440" anchor="t">
            <a:normAutofit fontScale="92500" lnSpcReduction="9999"/>
          </a:bodyPr>
          <a:p>
            <a:pPr indent="0">
              <a:buNone/>
            </a:pPr>
            <a:r>
              <a:rPr b="0" lang="uk-UA" sz="2800" strike="noStrike" u="none">
                <a:solidFill>
                  <a:srgbClr val="000000"/>
                </a:solidFill>
                <a:effectLst/>
                <a:uFillTx/>
                <a:latin typeface="Arial"/>
              </a:rPr>
              <a:t>Для правки тексту заголовка клацніть мишею</a:t>
            </a:r>
            <a:endParaRPr b="0" lang="uk-UA" sz="2800" strike="noStrike" u="none">
              <a:solidFill>
                <a:srgbClr val="000000"/>
              </a:solidFill>
              <a:effectLst/>
              <a:uFillTx/>
              <a:latin typeface="Arial"/>
            </a:endParaRPr>
          </a:p>
        </p:txBody>
      </p:sp>
      <p:sp>
        <p:nvSpPr>
          <p:cNvPr id="43" name="PlaceHolder 2"/>
          <p:cNvSpPr>
            <a:spLocks noGrp="1"/>
          </p:cNvSpPr>
          <p:nvPr>
            <p:ph type="body"/>
          </p:nvPr>
        </p:nvSpPr>
        <p:spPr>
          <a:xfrm>
            <a:off x="943920" y="1131840"/>
            <a:ext cx="7888320" cy="3416040"/>
          </a:xfrm>
          <a:prstGeom prst="rect">
            <a:avLst/>
          </a:prstGeom>
          <a:noFill/>
          <a:ln w="0">
            <a:noFill/>
          </a:ln>
        </p:spPr>
        <p:txBody>
          <a:bodyPr lIns="91440" rIns="91440" tIns="91440" bIns="91440" anchor="t">
            <a:normAutofit/>
          </a:bodyPr>
          <a:p>
            <a:pPr marL="432000" indent="-324000">
              <a:spcBef>
                <a:spcPts val="1417"/>
              </a:spcBef>
              <a:buClr>
                <a:srgbClr val="ffffff"/>
              </a:buClr>
              <a:buSzPct val="45000"/>
              <a:buFont typeface="Wingdings" charset="2"/>
              <a:buChar char=""/>
            </a:pPr>
            <a:r>
              <a:rPr b="0" lang="uk-UA" sz="1800" strike="noStrike" u="none">
                <a:solidFill>
                  <a:srgbClr val="000000"/>
                </a:solidFill>
                <a:effectLst/>
                <a:uFillTx/>
                <a:latin typeface="Arial"/>
              </a:rPr>
              <a:t>Для редагування структури клацніть мишею</a:t>
            </a:r>
            <a:endParaRPr b="0" lang="uk-UA" sz="1800" strike="noStrike" u="none">
              <a:solidFill>
                <a:srgbClr val="000000"/>
              </a:solidFill>
              <a:effectLst/>
              <a:uFillTx/>
              <a:latin typeface="Arial"/>
            </a:endParaRPr>
          </a:p>
          <a:p>
            <a:pPr lvl="1" marL="864000" indent="-324000">
              <a:spcBef>
                <a:spcPts val="1134"/>
              </a:spcBef>
              <a:buClr>
                <a:srgbClr val="ffffff"/>
              </a:buClr>
              <a:buSzPct val="75000"/>
              <a:buFont typeface="Symbol" charset="2"/>
              <a:buChar char=""/>
            </a:pPr>
            <a:r>
              <a:rPr b="0" lang="uk-UA" sz="1800" strike="noStrike" u="none">
                <a:solidFill>
                  <a:srgbClr val="000000"/>
                </a:solidFill>
                <a:effectLst/>
                <a:uFillTx/>
                <a:latin typeface="Arial"/>
              </a:rPr>
              <a:t>Другий рівень структури</a:t>
            </a:r>
            <a:endParaRPr b="0" lang="uk-UA" sz="1800" strike="noStrike" u="none">
              <a:solidFill>
                <a:srgbClr val="000000"/>
              </a:solidFill>
              <a:effectLst/>
              <a:uFillTx/>
              <a:latin typeface="Arial"/>
            </a:endParaRPr>
          </a:p>
          <a:p>
            <a:pPr lvl="2" marL="1296000" indent="-288000">
              <a:spcBef>
                <a:spcPts val="850"/>
              </a:spcBef>
              <a:buClr>
                <a:srgbClr val="ffffff"/>
              </a:buClr>
              <a:buSzPct val="45000"/>
              <a:buFont typeface="Wingdings" charset="2"/>
              <a:buChar char=""/>
            </a:pPr>
            <a:r>
              <a:rPr b="0" lang="uk-UA" sz="1800" strike="noStrike" u="none">
                <a:solidFill>
                  <a:srgbClr val="000000"/>
                </a:solidFill>
                <a:effectLst/>
                <a:uFillTx/>
                <a:latin typeface="Arial"/>
              </a:rPr>
              <a:t>Третій рівень структури</a:t>
            </a:r>
            <a:endParaRPr b="0" lang="uk-UA" sz="1800" strike="noStrike" u="none">
              <a:solidFill>
                <a:srgbClr val="000000"/>
              </a:solidFill>
              <a:effectLst/>
              <a:uFillTx/>
              <a:latin typeface="Arial"/>
            </a:endParaRPr>
          </a:p>
          <a:p>
            <a:pPr lvl="3" marL="1728000" indent="-216000">
              <a:spcBef>
                <a:spcPts val="567"/>
              </a:spcBef>
              <a:buClr>
                <a:srgbClr val="ffffff"/>
              </a:buClr>
              <a:buSzPct val="75000"/>
              <a:buFont typeface="Symbol" charset="2"/>
              <a:buChar char=""/>
            </a:pPr>
            <a:r>
              <a:rPr b="0" lang="uk-UA" sz="1800" strike="noStrike" u="none">
                <a:solidFill>
                  <a:srgbClr val="000000"/>
                </a:solidFill>
                <a:effectLst/>
                <a:uFillTx/>
                <a:latin typeface="Arial"/>
              </a:rPr>
              <a:t>Четвертий рівень структури</a:t>
            </a:r>
            <a:endParaRPr b="0" lang="uk-UA" sz="1800" strike="noStrike" u="none">
              <a:solidFill>
                <a:srgbClr val="000000"/>
              </a:solidFill>
              <a:effectLst/>
              <a:uFillTx/>
              <a:latin typeface="Arial"/>
            </a:endParaRPr>
          </a:p>
          <a:p>
            <a:pPr lvl="4" marL="2160000" indent="-216000">
              <a:spcBef>
                <a:spcPts val="283"/>
              </a:spcBef>
              <a:buClr>
                <a:srgbClr val="ffffff"/>
              </a:buClr>
              <a:buSzPct val="45000"/>
              <a:buFont typeface="Wingdings" charset="2"/>
              <a:buChar char=""/>
            </a:pPr>
            <a:r>
              <a:rPr b="0" lang="uk-UA" sz="1800" strike="noStrike" u="none">
                <a:solidFill>
                  <a:srgbClr val="000000"/>
                </a:solidFill>
                <a:effectLst/>
                <a:uFillTx/>
                <a:latin typeface="Arial"/>
              </a:rPr>
              <a:t>П'ятий рівень структури</a:t>
            </a:r>
            <a:endParaRPr b="0" lang="uk-UA" sz="1800" strike="noStrike" u="none">
              <a:solidFill>
                <a:srgbClr val="000000"/>
              </a:solidFill>
              <a:effectLst/>
              <a:uFillTx/>
              <a:latin typeface="Arial"/>
            </a:endParaRPr>
          </a:p>
          <a:p>
            <a:pPr lvl="5" marL="2592000" indent="-216000">
              <a:spcBef>
                <a:spcPts val="283"/>
              </a:spcBef>
              <a:buClr>
                <a:srgbClr val="ffffff"/>
              </a:buClr>
              <a:buSzPct val="45000"/>
              <a:buFont typeface="Wingdings" charset="2"/>
              <a:buChar char=""/>
            </a:pPr>
            <a:r>
              <a:rPr b="0" lang="uk-UA" sz="1800" strike="noStrike" u="none">
                <a:solidFill>
                  <a:srgbClr val="000000"/>
                </a:solidFill>
                <a:effectLst/>
                <a:uFillTx/>
                <a:latin typeface="Arial"/>
              </a:rPr>
              <a:t>Шостий рівень структури</a:t>
            </a:r>
            <a:endParaRPr b="0" lang="uk-UA" sz="1800" strike="noStrike" u="none">
              <a:solidFill>
                <a:srgbClr val="000000"/>
              </a:solidFill>
              <a:effectLst/>
              <a:uFillTx/>
              <a:latin typeface="Arial"/>
            </a:endParaRPr>
          </a:p>
          <a:p>
            <a:pPr lvl="6" marL="3024000" indent="-216000">
              <a:spcBef>
                <a:spcPts val="283"/>
              </a:spcBef>
              <a:buClr>
                <a:srgbClr val="ffffff"/>
              </a:buClr>
              <a:buSzPct val="45000"/>
              <a:buFont typeface="Wingdings" charset="2"/>
              <a:buChar char=""/>
            </a:pPr>
            <a:r>
              <a:rPr b="0" lang="uk-UA" sz="1800" strike="noStrike" u="none">
                <a:solidFill>
                  <a:srgbClr val="000000"/>
                </a:solidFill>
                <a:effectLst/>
                <a:uFillTx/>
                <a:latin typeface="Arial"/>
              </a:rPr>
              <a:t>Сьомий рівень структури</a:t>
            </a:r>
            <a:endParaRPr b="0" lang="uk-UA" sz="1800" strike="noStrike" u="none">
              <a:solidFill>
                <a:srgbClr val="000000"/>
              </a:solidFill>
              <a:effectLst/>
              <a:uFillTx/>
              <a:latin typeface="Arial"/>
            </a:endParaRPr>
          </a:p>
        </p:txBody>
      </p:sp>
      <p:sp>
        <p:nvSpPr>
          <p:cNvPr id="44" name="PlaceHolder 3"/>
          <p:cNvSpPr>
            <a:spLocks noGrp="1"/>
          </p:cNvSpPr>
          <p:nvPr>
            <p:ph type="sldNum" idx="13"/>
          </p:nvPr>
        </p:nvSpPr>
        <p:spPr>
          <a:xfrm>
            <a:off x="8472600" y="4663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ru" sz="1000" strike="noStrike" u="none">
                <a:solidFill>
                  <a:schemeClr val="dk2"/>
                </a:solidFill>
                <a:effectLst/>
                <a:uFillTx/>
                <a:latin typeface="Arial"/>
                <a:ea typeface="Arial"/>
              </a:defRPr>
            </a:lvl1pPr>
          </a:lstStyle>
          <a:p>
            <a:pPr indent="0" algn="r">
              <a:lnSpc>
                <a:spcPct val="100000"/>
              </a:lnSpc>
              <a:buNone/>
              <a:tabLst>
                <a:tab algn="l" pos="0"/>
              </a:tabLst>
            </a:pPr>
            <a:fld id="{CE8DBB54-346E-4693-AD47-43C7A07AC29B}" type="slidenum">
              <a:rPr b="0" lang="ru" sz="1000" strike="noStrike" u="none">
                <a:solidFill>
                  <a:schemeClr val="dk2"/>
                </a:solidFill>
                <a:effectLst/>
                <a:uFillTx/>
                <a:latin typeface="Arial"/>
                <a:ea typeface="Arial"/>
              </a:rPr>
              <a:t>&lt;номер&gt;</a:t>
            </a:fld>
            <a:endParaRPr b="0" lang="uk-UA" sz="1000" strike="noStrike" u="none">
              <a:solidFill>
                <a:srgbClr val="ffffff"/>
              </a:solidFill>
              <a:effectLst/>
              <a:uFillTx/>
              <a:latin typeface="Times New Roman"/>
            </a:endParaRPr>
          </a:p>
        </p:txBody>
      </p:sp>
      <p:pic>
        <p:nvPicPr>
          <p:cNvPr id="45" name="Google Shape;40;p5" descr=""/>
          <p:cNvPicPr/>
          <p:nvPr/>
        </p:nvPicPr>
        <p:blipFill>
          <a:blip r:embed="rId2"/>
          <a:srcRect l="37434" t="27988" r="5482" b="59629"/>
          <a:stretch/>
        </p:blipFill>
        <p:spPr>
          <a:xfrm rot="5400000">
            <a:off x="-2221200" y="2231280"/>
            <a:ext cx="5123520" cy="680040"/>
          </a:xfrm>
          <a:prstGeom prst="rect">
            <a:avLst/>
          </a:prstGeom>
          <a:noFill/>
          <a:ln w="0">
            <a:noFill/>
          </a:ln>
        </p:spPr>
      </p:pic>
      <p:sp>
        <p:nvSpPr>
          <p:cNvPr id="46" name="Google Shape;41;p5"/>
          <p:cNvSpPr/>
          <p:nvPr/>
        </p:nvSpPr>
        <p:spPr>
          <a:xfrm>
            <a:off x="8780760" y="4663080"/>
            <a:ext cx="210960" cy="128160"/>
          </a:xfrm>
          <a:prstGeom prst="flowChartDecision">
            <a:avLst/>
          </a:prstGeom>
          <a:solidFill>
            <a:srgbClr val="f1c232"/>
          </a:solidFill>
          <a:ln w="9525">
            <a:solidFill>
              <a:srgbClr val="f1c232"/>
            </a:solidFill>
            <a:round/>
          </a:ln>
        </p:spPr>
        <p:style>
          <a:lnRef idx="0"/>
          <a:fillRef idx="0"/>
          <a:effectRef idx="0"/>
          <a:fontRef idx="minor"/>
        </p:style>
        <p:txBody>
          <a:bodyPr tIns="32040" bIns="32040" anchor="ctr">
            <a:noAutofit/>
          </a:bodyPr>
          <a:p>
            <a:pPr>
              <a:lnSpc>
                <a:spcPct val="100000"/>
              </a:lnSpc>
              <a:tabLst>
                <a:tab algn="l" pos="0"/>
              </a:tabLst>
            </a:pPr>
            <a:endParaRPr b="0" lang="uk-UA" sz="1400" strike="noStrike" u="none">
              <a:solidFill>
                <a:srgbClr val="000000"/>
              </a:solidFill>
              <a:effectLst/>
              <a:uFillTx/>
              <a:latin typeface="Arial"/>
              <a:ea typeface="Arial"/>
            </a:endParaRPr>
          </a:p>
        </p:txBody>
      </p:sp>
      <p:sp>
        <p:nvSpPr>
          <p:cNvPr id="47" name="Google Shape;42;p5"/>
          <p:cNvSpPr/>
          <p:nvPr/>
        </p:nvSpPr>
        <p:spPr>
          <a:xfrm>
            <a:off x="8780760" y="4917600"/>
            <a:ext cx="210960" cy="128160"/>
          </a:xfrm>
          <a:prstGeom prst="flowChartDecision">
            <a:avLst/>
          </a:prstGeom>
          <a:solidFill>
            <a:srgbClr val="f1c232"/>
          </a:solidFill>
          <a:ln w="9525">
            <a:solidFill>
              <a:srgbClr val="f1c232"/>
            </a:solidFill>
            <a:round/>
          </a:ln>
        </p:spPr>
        <p:style>
          <a:lnRef idx="0"/>
          <a:fillRef idx="0"/>
          <a:effectRef idx="0"/>
          <a:fontRef idx="minor"/>
        </p:style>
        <p:txBody>
          <a:bodyPr tIns="32040" bIns="32040" anchor="ctr">
            <a:noAutofit/>
          </a:bodyPr>
          <a:p>
            <a:pPr>
              <a:lnSpc>
                <a:spcPct val="100000"/>
              </a:lnSpc>
              <a:tabLst>
                <a:tab algn="l" pos="0"/>
              </a:tabLst>
            </a:pPr>
            <a:endParaRPr b="0" lang="uk-UA" sz="1400" strike="noStrike" u="none">
              <a:solidFill>
                <a:srgbClr val="000000"/>
              </a:solidFill>
              <a:effectLst/>
              <a:uFillTx/>
              <a:latin typeface="Arial"/>
              <a:ea typeface="Arial"/>
            </a:endParaRPr>
          </a:p>
        </p:txBody>
      </p:sp>
      <p:sp>
        <p:nvSpPr>
          <p:cNvPr id="48" name="Google Shape;43;p5"/>
          <p:cNvSpPr/>
          <p:nvPr/>
        </p:nvSpPr>
        <p:spPr>
          <a:xfrm>
            <a:off x="7772760" y="4565880"/>
            <a:ext cx="1059120" cy="322920"/>
          </a:xfrm>
          <a:prstGeom prst="rect">
            <a:avLst/>
          </a:prstGeom>
          <a:noFill/>
          <a:ln w="0">
            <a:noFill/>
          </a:ln>
        </p:spPr>
        <p:style>
          <a:lnRef idx="0"/>
          <a:fillRef idx="0"/>
          <a:effectRef idx="0"/>
          <a:fontRef idx="minor"/>
        </p:style>
        <p:txBody>
          <a:bodyPr tIns="69120" bIns="69120" anchor="t">
            <a:spAutoFit/>
          </a:bodyPr>
          <a:p>
            <a:pPr>
              <a:lnSpc>
                <a:spcPct val="100000"/>
              </a:lnSpc>
              <a:tabLst>
                <a:tab algn="l" pos="0"/>
              </a:tabLst>
            </a:pPr>
            <a:r>
              <a:rPr b="0" lang="ru" sz="900" strike="noStrike" u="sng">
                <a:solidFill>
                  <a:schemeClr val="lt1"/>
                </a:solidFill>
                <a:effectLst/>
                <a:uFillTx/>
                <a:latin typeface="Arial"/>
                <a:ea typeface="Arial"/>
              </a:rPr>
              <a:t>www.dsp.gov.ua</a:t>
            </a:r>
            <a:endParaRPr b="0" lang="uk-UA" sz="900" strike="noStrike" u="none">
              <a:solidFill>
                <a:srgbClr val="ffffff"/>
              </a:solidFill>
              <a:effectLst/>
              <a:uFillTx/>
              <a:latin typeface="Arial"/>
            </a:endParaRPr>
          </a:p>
        </p:txBody>
      </p:sp>
      <p:sp>
        <p:nvSpPr>
          <p:cNvPr id="49" name="Google Shape;44;p5"/>
          <p:cNvSpPr/>
          <p:nvPr/>
        </p:nvSpPr>
        <p:spPr>
          <a:xfrm>
            <a:off x="7772760" y="4820400"/>
            <a:ext cx="1194120" cy="322920"/>
          </a:xfrm>
          <a:prstGeom prst="rect">
            <a:avLst/>
          </a:prstGeom>
          <a:noFill/>
          <a:ln w="0">
            <a:noFill/>
          </a:ln>
        </p:spPr>
        <p:style>
          <a:lnRef idx="0"/>
          <a:fillRef idx="0"/>
          <a:effectRef idx="0"/>
          <a:fontRef idx="minor"/>
        </p:style>
        <p:txBody>
          <a:bodyPr tIns="69120" bIns="69120" anchor="t">
            <a:spAutoFit/>
          </a:bodyPr>
          <a:p>
            <a:pPr>
              <a:lnSpc>
                <a:spcPct val="100000"/>
              </a:lnSpc>
              <a:tabLst>
                <a:tab algn="l" pos="0"/>
              </a:tabLst>
            </a:pPr>
            <a:r>
              <a:rPr b="0" lang="ru" sz="900" strike="noStrike" u="sng">
                <a:solidFill>
                  <a:schemeClr val="lt1"/>
                </a:solidFill>
                <a:effectLst/>
                <a:uFillTx/>
                <a:latin typeface="Arial"/>
                <a:ea typeface="Arial"/>
              </a:rPr>
              <a:t>www.pratsia.in.ua</a:t>
            </a:r>
            <a:endParaRPr b="0" lang="uk-UA" sz="900" strike="noStrike" u="none">
              <a:solidFill>
                <a:srgbClr val="ffffff"/>
              </a:solidFill>
              <a:effectLst/>
              <a:uFillTx/>
              <a:latin typeface="Arial"/>
            </a:endParaRPr>
          </a:p>
        </p:txBody>
      </p:sp>
      <p:pic>
        <p:nvPicPr>
          <p:cNvPr id="50" name="Google Shape;45;p5" descr=""/>
          <p:cNvPicPr/>
          <p:nvPr/>
        </p:nvPicPr>
        <p:blipFill>
          <a:blip r:embed="rId3"/>
          <a:stretch/>
        </p:blipFill>
        <p:spPr>
          <a:xfrm>
            <a:off x="7096680" y="163800"/>
            <a:ext cx="1924200" cy="950040"/>
          </a:xfrm>
          <a:prstGeom prst="rect">
            <a:avLst/>
          </a:prstGeom>
          <a:noFill/>
          <a:ln w="0">
            <a:noFill/>
          </a:ln>
        </p:spPr>
      </p:pic>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
</Relationships>
</file>

<file path=ppt/slideMasters/_rels/slideMaster14.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eece1"/>
        </a:solidFill>
      </p:bgPr>
    </p:bg>
    <p:spTree>
      <p:nvGrpSpPr>
        <p:cNvPr id="1" name=""/>
        <p:cNvGrpSpPr/>
        <p:nvPr/>
      </p:nvGrpSpPr>
      <p:grpSpPr>
        <a:xfrm>
          <a:off x="0" y="0"/>
          <a:ext cx="0" cy="0"/>
          <a:chOff x="0" y="0"/>
          <a:chExt cx="0" cy="0"/>
        </a:xfrm>
      </p:grpSpPr>
      <p:sp>
        <p:nvSpPr>
          <p:cNvPr id="66" name="Скругленный прямоугольник 6"/>
          <p:cNvSpPr/>
          <p:nvPr/>
        </p:nvSpPr>
        <p:spPr>
          <a:xfrm>
            <a:off x="304920" y="246600"/>
            <a:ext cx="8531640" cy="4647600"/>
          </a:xfrm>
          <a:prstGeom prst="roundRect">
            <a:avLst>
              <a:gd name="adj" fmla="val 2081"/>
            </a:avLst>
          </a:prstGeom>
          <a:gradFill rotWithShape="0">
            <a:gsLst>
              <a:gs pos="0">
                <a:srgbClr val="ffffff"/>
              </a:gs>
              <a:gs pos="98000">
                <a:srgbClr val="ffffff"/>
              </a:gs>
              <a:gs pos="99055">
                <a:srgbClr val="f7f7f7"/>
              </a:gs>
              <a:gs pos="100000">
                <a:srgbClr val="dadada"/>
              </a:gs>
            </a:gsLst>
            <a:lin ang="5400000"/>
          </a:gradFill>
          <a:ln cap="rnd" w="2000">
            <a:solidFill>
              <a:srgbClr val="a4a4a3"/>
            </a:solidFill>
            <a:round/>
          </a:ln>
          <a:effectLst>
            <a:outerShdw algn="tl" blurRad="76320" dir="5400000" dist="50760" rotWithShape="0">
              <a:srgbClr val="000000">
                <a:alpha val="25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endParaRPr b="0" lang="en-US" sz="1800" strike="noStrike" u="none">
              <a:solidFill>
                <a:schemeClr val="lt1"/>
              </a:solidFill>
              <a:effectLst/>
              <a:uFillTx/>
              <a:latin typeface="Verdana"/>
            </a:endParaRPr>
          </a:p>
        </p:txBody>
      </p:sp>
      <p:sp>
        <p:nvSpPr>
          <p:cNvPr id="67" name="Скругленный прямоугольник 8"/>
          <p:cNvSpPr/>
          <p:nvPr/>
        </p:nvSpPr>
        <p:spPr>
          <a:xfrm>
            <a:off x="418680" y="325800"/>
            <a:ext cx="8306280" cy="4114440"/>
          </a:xfrm>
          <a:prstGeom prst="roundRect">
            <a:avLst>
              <a:gd name="adj" fmla="val 2127"/>
            </a:avLst>
          </a:prstGeom>
          <a:gradFill rotWithShape="0">
            <a:gsLst>
              <a:gs pos="0">
                <a:srgbClr val="ffffff"/>
              </a:gs>
              <a:gs pos="55000">
                <a:srgbClr val="e1e1e1"/>
              </a:gs>
              <a:gs pos="100000">
                <a:srgbClr val="a1a1a1"/>
              </a:gs>
            </a:gsLst>
            <a:path path="circle">
              <a:fillToRect l="50000" t="100000" r="50000" b="0"/>
            </a:path>
          </a:gradFill>
          <a:ln w="8890">
            <a:noFill/>
          </a:ln>
          <a:effectLst>
            <a:outerShdw blurRad="65520" dir="5400000" dist="38160" rotWithShape="0">
              <a:srgbClr val="000000">
                <a:alpha val="40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endParaRPr b="0" lang="en-US" sz="1800" strike="noStrike" u="none">
              <a:solidFill>
                <a:schemeClr val="lt1"/>
              </a:solidFill>
              <a:effectLst/>
              <a:uFillTx/>
              <a:latin typeface="Verdana"/>
            </a:endParaRPr>
          </a:p>
        </p:txBody>
      </p:sp>
      <p:sp>
        <p:nvSpPr>
          <p:cNvPr id="68" name="PlaceHolder 1"/>
          <p:cNvSpPr>
            <a:spLocks noGrp="1"/>
          </p:cNvSpPr>
          <p:nvPr>
            <p:ph type="title"/>
          </p:nvPr>
        </p:nvSpPr>
        <p:spPr>
          <a:xfrm>
            <a:off x="502920" y="3737520"/>
            <a:ext cx="8183520" cy="788400"/>
          </a:xfrm>
          <a:prstGeom prst="rect">
            <a:avLst/>
          </a:prstGeom>
          <a:noFill/>
          <a:ln w="0">
            <a:noFill/>
          </a:ln>
        </p:spPr>
        <p:txBody>
          <a:bodyPr lIns="90000" rIns="90000" tIns="45000" bIns="45000" anchor="b">
            <a:noAutofit/>
          </a:bodyPr>
          <a:p>
            <a:pPr indent="0">
              <a:lnSpc>
                <a:spcPct val="100000"/>
              </a:lnSpc>
              <a:buNone/>
            </a:pPr>
            <a:r>
              <a:rPr b="1" lang="ru-RU" sz="3600" strike="noStrike" u="none">
                <a:solidFill>
                  <a:schemeClr val="accent1">
                    <a:tint val="88000"/>
                  </a:schemeClr>
                </a:solidFill>
                <a:effectLst/>
                <a:uFillTx/>
                <a:latin typeface="Verdana"/>
              </a:rPr>
              <a:t>Образец заголовка</a:t>
            </a:r>
            <a:endParaRPr b="0" lang="ru-RU" sz="3600" strike="noStrike" u="none">
              <a:solidFill>
                <a:schemeClr val="dk1"/>
              </a:solidFill>
              <a:effectLst/>
              <a:uFillTx/>
              <a:latin typeface="Verdana"/>
            </a:endParaRPr>
          </a:p>
        </p:txBody>
      </p:sp>
      <p:sp>
        <p:nvSpPr>
          <p:cNvPr id="69" name="PlaceHolder 2"/>
          <p:cNvSpPr>
            <a:spLocks noGrp="1"/>
          </p:cNvSpPr>
          <p:nvPr>
            <p:ph type="body"/>
          </p:nvPr>
        </p:nvSpPr>
        <p:spPr>
          <a:xfrm>
            <a:off x="502920" y="397440"/>
            <a:ext cx="8183520" cy="3140640"/>
          </a:xfrm>
          <a:prstGeom prst="rect">
            <a:avLst/>
          </a:prstGeom>
          <a:noFill/>
          <a:ln w="0">
            <a:noFill/>
          </a:ln>
        </p:spPr>
        <p:txBody>
          <a:bodyPr lIns="182880" rIns="90000" tIns="91440" bIns="45000" anchor="t">
            <a:noAutofit/>
          </a:bodyPr>
          <a:p>
            <a:pPr marL="265320" indent="-265320">
              <a:lnSpc>
                <a:spcPct val="100000"/>
              </a:lnSpc>
              <a:spcBef>
                <a:spcPts val="249"/>
              </a:spcBef>
              <a:buClr>
                <a:srgbClr val="4f81bd"/>
              </a:buClr>
              <a:buSzPct val="80000"/>
              <a:buFont typeface="Wingdings 2" charset="2"/>
              <a:buChar char=""/>
            </a:pPr>
            <a:r>
              <a:rPr b="0" lang="ru-RU" sz="2800" strike="noStrike" u="none">
                <a:solidFill>
                  <a:schemeClr val="dk1"/>
                </a:solidFill>
                <a:effectLst/>
                <a:uFillTx/>
                <a:latin typeface="Verdana"/>
              </a:rPr>
              <a:t>Образец текста</a:t>
            </a:r>
            <a:endParaRPr b="0" lang="ru-RU" sz="2800" strike="noStrike" u="none">
              <a:solidFill>
                <a:schemeClr val="dk1"/>
              </a:solidFill>
              <a:effectLst/>
              <a:uFillTx/>
              <a:latin typeface="Verdana"/>
            </a:endParaRPr>
          </a:p>
          <a:p>
            <a:pPr lvl="1" marL="548640" indent="-201240">
              <a:lnSpc>
                <a:spcPct val="100000"/>
              </a:lnSpc>
              <a:spcBef>
                <a:spcPts val="249"/>
              </a:spcBef>
              <a:buClr>
                <a:srgbClr val="4f81bd"/>
              </a:buClr>
              <a:buFont typeface="Verdana"/>
              <a:buChar char="◦"/>
            </a:pPr>
            <a:r>
              <a:rPr b="0" lang="ru-RU" sz="2400" strike="noStrike" u="none">
                <a:solidFill>
                  <a:schemeClr val="dk1"/>
                </a:solidFill>
                <a:effectLst/>
                <a:uFillTx/>
                <a:latin typeface="Verdana"/>
              </a:rPr>
              <a:t>Второй уровень</a:t>
            </a:r>
            <a:endParaRPr b="0" lang="ru-RU" sz="2400" strike="noStrike" u="none">
              <a:solidFill>
                <a:schemeClr val="dk1"/>
              </a:solidFill>
              <a:effectLst/>
              <a:uFillTx/>
              <a:latin typeface="Verdana"/>
            </a:endParaRPr>
          </a:p>
          <a:p>
            <a:pPr lvl="2" marL="786240" indent="-182880">
              <a:lnSpc>
                <a:spcPct val="100000"/>
              </a:lnSpc>
              <a:spcBef>
                <a:spcPts val="249"/>
              </a:spcBef>
              <a:buClr>
                <a:srgbClr val="ff504b"/>
              </a:buClr>
              <a:buFont typeface="Wingdings 2" charset="2"/>
              <a:buChar char=""/>
            </a:pPr>
            <a:r>
              <a:rPr b="0" lang="ru-RU" sz="2200" strike="noStrike" u="none">
                <a:solidFill>
                  <a:schemeClr val="dk1"/>
                </a:solidFill>
                <a:effectLst/>
                <a:uFillTx/>
                <a:latin typeface="Verdana"/>
              </a:rPr>
              <a:t>Третий уровень</a:t>
            </a:r>
            <a:endParaRPr b="0" lang="ru-RU" sz="2200" strike="noStrike" u="none">
              <a:solidFill>
                <a:schemeClr val="dk1"/>
              </a:solidFill>
              <a:effectLst/>
              <a:uFillTx/>
              <a:latin typeface="Verdana"/>
            </a:endParaRPr>
          </a:p>
          <a:p>
            <a:pPr lvl="3" marL="1024200" indent="-182880">
              <a:lnSpc>
                <a:spcPct val="100000"/>
              </a:lnSpc>
              <a:spcBef>
                <a:spcPts val="230"/>
              </a:spcBef>
              <a:buClr>
                <a:srgbClr val="ff504b"/>
              </a:buClr>
              <a:buSzPct val="112000"/>
              <a:buFont typeface="Verdana"/>
              <a:buChar char="◦"/>
            </a:pPr>
            <a:r>
              <a:rPr b="0" lang="ru-RU" sz="1900" strike="noStrike" u="none">
                <a:solidFill>
                  <a:schemeClr val="dk1"/>
                </a:solidFill>
                <a:effectLst/>
                <a:uFillTx/>
                <a:latin typeface="Verdana"/>
              </a:rPr>
              <a:t>Четвертый уровень</a:t>
            </a:r>
            <a:endParaRPr b="0" lang="ru-RU" sz="1900" strike="noStrike" u="none">
              <a:solidFill>
                <a:schemeClr val="dk1"/>
              </a:solidFill>
              <a:effectLst/>
              <a:uFillTx/>
              <a:latin typeface="Verdana"/>
            </a:endParaRPr>
          </a:p>
          <a:p>
            <a:pPr lvl="4" marL="1280160" indent="-182880">
              <a:lnSpc>
                <a:spcPct val="100000"/>
              </a:lnSpc>
              <a:spcBef>
                <a:spcPts val="249"/>
              </a:spcBef>
              <a:buClr>
                <a:srgbClr val="bcff4d"/>
              </a:buClr>
              <a:buFont typeface="Wingdings 2" charset="2"/>
              <a:buChar char=""/>
            </a:pPr>
            <a:r>
              <a:rPr b="0" lang="ru-RU" sz="1800" strike="noStrike" u="none">
                <a:solidFill>
                  <a:schemeClr val="dk1"/>
                </a:solidFill>
                <a:effectLst/>
                <a:uFillTx/>
                <a:latin typeface="Verdana"/>
              </a:rPr>
              <a:t>Пятый уровень</a:t>
            </a:r>
            <a:endParaRPr b="0" lang="ru-RU" sz="1800" strike="noStrike" u="none">
              <a:solidFill>
                <a:schemeClr val="dk1"/>
              </a:solidFill>
              <a:effectLst/>
              <a:uFillTx/>
              <a:latin typeface="Verdana"/>
            </a:endParaRPr>
          </a:p>
        </p:txBody>
      </p:sp>
      <p:sp>
        <p:nvSpPr>
          <p:cNvPr id="70" name="PlaceHolder 3"/>
          <p:cNvSpPr>
            <a:spLocks noGrp="1"/>
          </p:cNvSpPr>
          <p:nvPr>
            <p:ph type="dt" idx="19"/>
          </p:nvPr>
        </p:nvSpPr>
        <p:spPr>
          <a:xfrm>
            <a:off x="3776400" y="4583880"/>
            <a:ext cx="2285640" cy="273600"/>
          </a:xfrm>
          <a:prstGeom prst="rect">
            <a:avLst/>
          </a:prstGeom>
          <a:noFill/>
          <a:ln w="0">
            <a:noFill/>
          </a:ln>
        </p:spPr>
        <p:txBody>
          <a:bodyPr lIns="90000" rIns="90000" tIns="45000" bIns="45000" anchor="b">
            <a:noAutofit/>
          </a:bodyPr>
          <a:lstStyle>
            <a:lvl1pPr indent="0" algn="r" defTabSz="914400">
              <a:lnSpc>
                <a:spcPct val="100000"/>
              </a:lnSpc>
              <a:buNone/>
              <a:defRPr b="0" lang="ru-RU" sz="1000" strike="noStrike" u="none">
                <a:solidFill>
                  <a:schemeClr val="lt2">
                    <a:shade val="50000"/>
                  </a:schemeClr>
                </a:solidFill>
                <a:effectLst/>
                <a:uFillTx/>
                <a:latin typeface="Verdana"/>
              </a:defRPr>
            </a:lvl1pPr>
          </a:lstStyle>
          <a:p>
            <a:pPr indent="0" algn="r" defTabSz="914400">
              <a:lnSpc>
                <a:spcPct val="100000"/>
              </a:lnSpc>
              <a:buNone/>
            </a:pPr>
            <a:r>
              <a:rPr b="0" lang="ru-RU" sz="1000" strike="noStrike" u="none">
                <a:solidFill>
                  <a:schemeClr val="lt2">
                    <a:shade val="50000"/>
                  </a:schemeClr>
                </a:solidFill>
                <a:effectLst/>
                <a:uFillTx/>
                <a:latin typeface="Verdana"/>
              </a:rPr>
              <a:t>&lt;дата/час&gt;</a:t>
            </a:r>
            <a:endParaRPr b="0" lang="uk-UA" sz="1000" strike="noStrike" u="none">
              <a:solidFill>
                <a:srgbClr val="000000"/>
              </a:solidFill>
              <a:effectLst/>
              <a:uFillTx/>
              <a:latin typeface="Times New Roman"/>
            </a:endParaRPr>
          </a:p>
        </p:txBody>
      </p:sp>
      <p:sp>
        <p:nvSpPr>
          <p:cNvPr id="71" name="PlaceHolder 4"/>
          <p:cNvSpPr>
            <a:spLocks noGrp="1"/>
          </p:cNvSpPr>
          <p:nvPr>
            <p:ph type="ftr" idx="20"/>
          </p:nvPr>
        </p:nvSpPr>
        <p:spPr>
          <a:xfrm>
            <a:off x="6062400" y="4583880"/>
            <a:ext cx="2285640" cy="273600"/>
          </a:xfrm>
          <a:prstGeom prst="rect">
            <a:avLst/>
          </a:prstGeom>
          <a:noFill/>
          <a:ln w="0">
            <a:noFill/>
          </a:ln>
        </p:spPr>
        <p:txBody>
          <a:bodyPr lIns="90000" rIns="90000" tIns="45000" bIns="45000" anchor="b">
            <a:noAutofit/>
          </a:bodyPr>
          <a:lstStyle>
            <a:lvl1pPr indent="0" algn="ctr">
              <a:buNone/>
              <a:defRPr b="0" lang="uk-UA" sz="1400" strike="noStrike" u="none">
                <a:solidFill>
                  <a:srgbClr val="000000"/>
                </a:solidFill>
                <a:effectLst/>
                <a:uFillTx/>
                <a:latin typeface="Times New Roman"/>
              </a:defRPr>
            </a:lvl1pPr>
          </a:lstStyle>
          <a:p>
            <a:pPr indent="0" algn="ctr">
              <a:buNone/>
            </a:pPr>
            <a:r>
              <a:rPr b="0" lang="uk-UA" sz="1400" strike="noStrike" u="none">
                <a:solidFill>
                  <a:srgbClr val="000000"/>
                </a:solidFill>
                <a:effectLst/>
                <a:uFillTx/>
                <a:latin typeface="Times New Roman"/>
              </a:rPr>
              <a:t>&lt;нижній колонтитул&gt;</a:t>
            </a:r>
            <a:endParaRPr b="0" lang="uk-UA" sz="1400" strike="noStrike" u="none">
              <a:solidFill>
                <a:srgbClr val="000000"/>
              </a:solidFill>
              <a:effectLst/>
              <a:uFillTx/>
              <a:latin typeface="Times New Roman"/>
            </a:endParaRPr>
          </a:p>
        </p:txBody>
      </p:sp>
      <p:sp>
        <p:nvSpPr>
          <p:cNvPr id="72" name="PlaceHolder 5"/>
          <p:cNvSpPr>
            <a:spLocks noGrp="1"/>
          </p:cNvSpPr>
          <p:nvPr>
            <p:ph type="sldNum" idx="21"/>
          </p:nvPr>
        </p:nvSpPr>
        <p:spPr>
          <a:xfrm>
            <a:off x="8348400" y="4583880"/>
            <a:ext cx="456840" cy="273600"/>
          </a:xfrm>
          <a:prstGeom prst="rect">
            <a:avLst/>
          </a:prstGeom>
          <a:noFill/>
          <a:ln w="0">
            <a:noFill/>
          </a:ln>
        </p:spPr>
        <p:txBody>
          <a:bodyPr lIns="90000" rIns="90000" tIns="45000" bIns="45000" anchor="b">
            <a:noAutofit/>
          </a:bodyPr>
          <a:lstStyle>
            <a:lvl1pPr indent="0" algn="r" defTabSz="914400">
              <a:lnSpc>
                <a:spcPct val="100000"/>
              </a:lnSpc>
              <a:buNone/>
              <a:defRPr b="0" lang="ru-RU" sz="1000" strike="noStrike" u="none">
                <a:solidFill>
                  <a:schemeClr val="lt2">
                    <a:shade val="50000"/>
                  </a:schemeClr>
                </a:solidFill>
                <a:effectLst/>
                <a:uFillTx/>
                <a:latin typeface="Verdana"/>
              </a:defRPr>
            </a:lvl1pPr>
          </a:lstStyle>
          <a:p>
            <a:pPr indent="0" algn="r" defTabSz="914400">
              <a:lnSpc>
                <a:spcPct val="100000"/>
              </a:lnSpc>
              <a:buNone/>
            </a:pPr>
            <a:fld id="{7EA02704-A577-4B43-ADB2-1298CC6F23D9}" type="slidenum">
              <a:rPr b="0" lang="ru-RU" sz="1000" strike="noStrike" u="none">
                <a:solidFill>
                  <a:schemeClr val="lt2">
                    <a:shade val="50000"/>
                  </a:schemeClr>
                </a:solidFill>
                <a:effectLst/>
                <a:uFillTx/>
                <a:latin typeface="Verdana"/>
              </a:rPr>
              <a:t>&lt;номер&gt;</a:t>
            </a:fld>
            <a:endParaRPr b="0" lang="uk-UA" sz="1000" strike="noStrike" u="none">
              <a:solidFill>
                <a:srgbClr val="000000"/>
              </a:solidFill>
              <a:effectLst/>
              <a:uFillTx/>
              <a:latin typeface="Times New Roman"/>
            </a:endParaRPr>
          </a:p>
        </p:txBody>
      </p:sp>
    </p:spTree>
  </p:cSld>
  <p:clrMap bg1="lt1" tx1="dk1" bg2="dk2" tx2="lt2" accent1="accent1" accent2="accent2" accent3="accent3" accent4="accent4" accent5="accent5" accent6="accent6" hlink="hlink" folHlink="folHlink"/>
  <p:sldLayoutIdLst>
    <p:sldLayoutId id="2147483664"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3.xml.rels><?xml version="1.0" encoding="UTF-8"?>
<Relationships xmlns="http://schemas.openxmlformats.org/package/2006/relationships"><Relationship Id="rId1" Type="http://schemas.openxmlformats.org/officeDocument/2006/relationships/hyperlink" Target="https://zakon.rada.gov.ua/laws/show/z0669-12" TargetMode="External"/><Relationship Id="rId2" Type="http://schemas.openxmlformats.org/officeDocument/2006/relationships/hyperlink" Target="https://zakon.rada.gov.ua/laws/show/337-2019-&#1087;/print" TargetMode="External"/><Relationship Id="rId3" Type="http://schemas.openxmlformats.org/officeDocument/2006/relationships/slideLayout" Target="../slideLayouts/slideLayout8.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5.xml.rels><?xml version="1.0" encoding="UTF-8"?>
<Relationships xmlns="http://schemas.openxmlformats.org/package/2006/relationships"><Relationship Id="rId1" Type="http://schemas.openxmlformats.org/officeDocument/2006/relationships/hyperlink" Target="https://zakon.rada.gov.ua/laws/show/337-2019-&#1087;/print" TargetMode="External"/><Relationship Id="rId2" Type="http://schemas.openxmlformats.org/officeDocument/2006/relationships/slideLayout" Target="../slideLayouts/slideLayout8.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1.xml.rels><?xml version="1.0" encoding="UTF-8"?>
<Relationships xmlns="http://schemas.openxmlformats.org/package/2006/relationships"><Relationship Id="rId1" Type="http://schemas.openxmlformats.org/officeDocument/2006/relationships/hyperlink" Target="https://zakon.rada.gov.ua/laws/show/337-2019-&#1087;/print" TargetMode="External"/><Relationship Id="rId2" Type="http://schemas.openxmlformats.org/officeDocument/2006/relationships/hyperlink" Target="https://zakon.rada.gov.ua/laws/show/337-2019-&#1087;/print" TargetMode="External"/><Relationship Id="rId3" Type="http://schemas.openxmlformats.org/officeDocument/2006/relationships/slideLayout" Target="../slideLayouts/slideLayout8.xml"/>
</Relationships>
</file>

<file path=ppt/slides/_rels/slide2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4.png"/><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Прямоугольник 4"/>
          <p:cNvSpPr/>
          <p:nvPr/>
        </p:nvSpPr>
        <p:spPr>
          <a:xfrm>
            <a:off x="0" y="3960"/>
            <a:ext cx="9143640" cy="5143320"/>
          </a:xfrm>
          <a:prstGeom prst="rect">
            <a:avLst/>
          </a:prstGeom>
          <a:solidFill>
            <a:srgbClr val="0064e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20000"/>
              </a:lnSpc>
            </a:pPr>
            <a:endParaRPr b="1" lang="uk-UA" sz="1050" strike="noStrike" u="none">
              <a:solidFill>
                <a:schemeClr val="lt1"/>
              </a:solidFill>
              <a:effectLst/>
              <a:uFillTx/>
              <a:latin typeface="Rubik"/>
              <a:ea typeface="Rubik"/>
            </a:endParaRPr>
          </a:p>
        </p:txBody>
      </p:sp>
      <p:pic>
        <p:nvPicPr>
          <p:cNvPr id="76" name="Рисунок 5" descr=""/>
          <p:cNvPicPr/>
          <p:nvPr/>
        </p:nvPicPr>
        <p:blipFill>
          <a:blip r:embed="rId1"/>
          <a:stretch/>
        </p:blipFill>
        <p:spPr>
          <a:xfrm>
            <a:off x="3464640" y="263160"/>
            <a:ext cx="2214360" cy="792720"/>
          </a:xfrm>
          <a:prstGeom prst="rect">
            <a:avLst/>
          </a:prstGeom>
          <a:noFill/>
          <a:ln w="0">
            <a:noFill/>
          </a:ln>
        </p:spPr>
      </p:pic>
      <p:pic>
        <p:nvPicPr>
          <p:cNvPr id="77" name="Рисунок 6" descr=""/>
          <p:cNvPicPr/>
          <p:nvPr/>
        </p:nvPicPr>
        <p:blipFill>
          <a:blip r:embed="rId2"/>
          <a:stretch/>
        </p:blipFill>
        <p:spPr>
          <a:xfrm>
            <a:off x="0" y="3443760"/>
            <a:ext cx="9143640" cy="1037520"/>
          </a:xfrm>
          <a:prstGeom prst="rect">
            <a:avLst/>
          </a:prstGeom>
          <a:noFill/>
          <a:ln w="0">
            <a:noFill/>
          </a:ln>
        </p:spPr>
      </p:pic>
      <p:sp>
        <p:nvSpPr>
          <p:cNvPr id="78" name="Google Shape;611;p112"/>
          <p:cNvSpPr/>
          <p:nvPr/>
        </p:nvSpPr>
        <p:spPr>
          <a:xfrm>
            <a:off x="753120" y="4645440"/>
            <a:ext cx="7637760" cy="501480"/>
          </a:xfrm>
          <a:prstGeom prst="rect">
            <a:avLst/>
          </a:prstGeom>
          <a:noFill/>
          <a:ln w="0">
            <a:noFill/>
          </a:ln>
        </p:spPr>
        <p:style>
          <a:lnRef idx="0"/>
          <a:fillRef idx="0"/>
          <a:effectRef idx="0"/>
          <a:fontRef idx="minor"/>
        </p:style>
        <p:txBody>
          <a:bodyPr tIns="91440" bIns="91440" anchor="t">
            <a:normAutofit/>
          </a:bodyPr>
          <a:p>
            <a:pPr algn="ctr" defTabSz="914400">
              <a:lnSpc>
                <a:spcPct val="115000"/>
              </a:lnSpc>
            </a:pPr>
            <a:r>
              <a:rPr b="0" lang="uk-UA" sz="1350" strike="noStrike" u="none">
                <a:solidFill>
                  <a:schemeClr val="lt1"/>
                </a:solidFill>
                <a:effectLst/>
                <a:uFillTx/>
                <a:latin typeface="Rubik"/>
                <a:ea typeface="Open Sans"/>
              </a:rPr>
              <a:t>Грудень 2025</a:t>
            </a:r>
            <a:endParaRPr b="0" lang="uk-UA" sz="1350" strike="noStrike" u="none">
              <a:solidFill>
                <a:srgbClr val="000000"/>
              </a:solidFill>
              <a:effectLst/>
              <a:uFillTx/>
              <a:latin typeface="Arial"/>
            </a:endParaRPr>
          </a:p>
        </p:txBody>
      </p:sp>
      <p:sp>
        <p:nvSpPr>
          <p:cNvPr id="79" name="Заголовок 1"/>
          <p:cNvSpPr/>
          <p:nvPr/>
        </p:nvSpPr>
        <p:spPr>
          <a:xfrm>
            <a:off x="457200" y="1699560"/>
            <a:ext cx="8229240" cy="1510920"/>
          </a:xfrm>
          <a:prstGeom prst="rect">
            <a:avLst/>
          </a:prstGeom>
          <a:noFill/>
          <a:ln w="0">
            <a:noFill/>
          </a:ln>
        </p:spPr>
        <p:style>
          <a:lnRef idx="0"/>
          <a:fillRef idx="0"/>
          <a:effectRef idx="0"/>
          <a:fontRef idx="minor"/>
        </p:style>
        <p:txBody>
          <a:bodyPr tIns="91440" bIns="91440" anchor="b">
            <a:noAutofit/>
          </a:bodyPr>
          <a:p>
            <a:pPr algn="ctr">
              <a:lnSpc>
                <a:spcPct val="100000"/>
              </a:lnSpc>
            </a:pPr>
            <a:r>
              <a:rPr b="1" lang="uk-UA" sz="2400" strike="noStrike" u="none">
                <a:solidFill>
                  <a:schemeClr val="dk1"/>
                </a:solidFill>
                <a:effectLst/>
                <a:uFillTx/>
                <a:latin typeface="Times New Roman"/>
                <a:ea typeface="Arial"/>
              </a:rPr>
              <a:t>ПОРЯДОК </a:t>
            </a:r>
            <a:br>
              <a:rPr sz="2400"/>
            </a:br>
            <a:r>
              <a:rPr b="1" lang="uk-UA" sz="2400" strike="noStrike" u="none">
                <a:solidFill>
                  <a:schemeClr val="dk1"/>
                </a:solidFill>
                <a:effectLst/>
                <a:uFillTx/>
                <a:latin typeface="Times New Roman"/>
                <a:ea typeface="Arial"/>
              </a:rPr>
              <a:t>розслідування та обліку нещасних випадків, професійних захворювань та аварій на виробництві</a:t>
            </a:r>
            <a:br>
              <a:rPr sz="2400"/>
            </a:br>
            <a:r>
              <a:rPr b="1" lang="uk-UA" sz="2400" strike="noStrike" u="none">
                <a:solidFill>
                  <a:schemeClr val="dk1"/>
                </a:solidFill>
                <a:effectLst/>
                <a:uFillTx/>
                <a:latin typeface="Times New Roman"/>
                <a:ea typeface="Arial"/>
              </a:rPr>
              <a:t>Постанова КМУ від 17.04.2019 № 337</a:t>
            </a:r>
            <a:endParaRPr b="0" lang="uk-UA"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Содержимое 2"/>
          <p:cNvSpPr/>
          <p:nvPr/>
        </p:nvSpPr>
        <p:spPr>
          <a:xfrm>
            <a:off x="699480" y="822240"/>
            <a:ext cx="8229240" cy="4139640"/>
          </a:xfrm>
          <a:prstGeom prst="rect">
            <a:avLst/>
          </a:prstGeom>
          <a:noFill/>
          <a:ln w="0">
            <a:noFill/>
          </a:ln>
        </p:spPr>
        <p:style>
          <a:lnRef idx="0"/>
          <a:fillRef idx="0"/>
          <a:effectRef idx="0"/>
          <a:fontRef idx="minor"/>
        </p:style>
        <p:txBody>
          <a:bodyPr tIns="91440" bIns="91440" anchor="t">
            <a:noAutofit/>
          </a:bodyPr>
          <a:p>
            <a:pPr marL="457200" indent="-343080" algn="just">
              <a:lnSpc>
                <a:spcPct val="115000"/>
              </a:lnSpc>
              <a:buClr>
                <a:srgbClr val="595959"/>
              </a:buClr>
              <a:buFont typeface="Arial"/>
              <a:buChar char="●"/>
            </a:pPr>
            <a:r>
              <a:rPr b="0" lang="uk-UA" sz="1500" strike="noStrike" u="none">
                <a:solidFill>
                  <a:schemeClr val="dk1"/>
                </a:solidFill>
                <a:effectLst/>
                <a:uFillTx/>
                <a:latin typeface="Times New Roman"/>
                <a:ea typeface="Arial"/>
              </a:rPr>
              <a:t>Територіальний орган Держпраці </a:t>
            </a:r>
            <a:r>
              <a:rPr b="1" lang="uk-UA" sz="1500" strike="noStrike" u="none">
                <a:solidFill>
                  <a:schemeClr val="dk1"/>
                </a:solidFill>
                <a:effectLst/>
                <a:uFillTx/>
                <a:latin typeface="Times New Roman"/>
                <a:ea typeface="Arial"/>
              </a:rPr>
              <a:t>протягом 15 робочих днів після одержання матеріалів від роботодавця</a:t>
            </a:r>
            <a:r>
              <a:rPr b="0" lang="uk-UA" sz="1500" strike="noStrike" u="none">
                <a:solidFill>
                  <a:schemeClr val="dk1"/>
                </a:solidFill>
                <a:effectLst/>
                <a:uFillTx/>
                <a:latin typeface="Times New Roman"/>
                <a:ea typeface="Arial"/>
              </a:rPr>
              <a:t> проводить вивчення та аналіз документів, поданих власником підприємства.</a:t>
            </a:r>
            <a:endParaRPr b="0" lang="uk-UA" sz="1500" strike="noStrike" u="none">
              <a:solidFill>
                <a:srgbClr val="000000"/>
              </a:solidFill>
              <a:effectLst/>
              <a:uFillTx/>
              <a:latin typeface="Arial"/>
            </a:endParaRPr>
          </a:p>
          <a:p>
            <a:pPr algn="just">
              <a:lnSpc>
                <a:spcPct val="115000"/>
              </a:lnSpc>
            </a:pPr>
            <a:endParaRPr b="0" lang="uk-UA" sz="1500" strike="noStrike" u="none">
              <a:solidFill>
                <a:srgbClr val="000000"/>
              </a:solidFill>
              <a:effectLst/>
              <a:uFillTx/>
              <a:latin typeface="Arial"/>
            </a:endParaRPr>
          </a:p>
          <a:p>
            <a:pPr marL="457200" indent="-343080" algn="just">
              <a:lnSpc>
                <a:spcPct val="115000"/>
              </a:lnSpc>
              <a:buClr>
                <a:srgbClr val="595959"/>
              </a:buClr>
              <a:buFont typeface="Arial"/>
              <a:buChar char="●"/>
            </a:pPr>
            <a:r>
              <a:rPr b="1" lang="uk-UA" sz="1500" strike="noStrike" u="none">
                <a:solidFill>
                  <a:schemeClr val="dk1"/>
                </a:solidFill>
                <a:effectLst/>
                <a:uFillTx/>
                <a:latin typeface="Times New Roman"/>
                <a:ea typeface="Arial"/>
              </a:rPr>
              <a:t>Протягом п’яти робочих днів з дня проведення обстеження об’єкта </a:t>
            </a:r>
            <a:r>
              <a:rPr b="0" lang="uk-UA" sz="1500" strike="noStrike" u="none">
                <a:solidFill>
                  <a:schemeClr val="dk1"/>
                </a:solidFill>
                <a:effectLst/>
                <a:uFillTx/>
                <a:latin typeface="Times New Roman"/>
                <a:ea typeface="Arial"/>
              </a:rPr>
              <a:t>складається відповідний акт  у трьох примірниках.</a:t>
            </a:r>
            <a:endParaRPr b="0" lang="uk-UA" sz="15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1500" strike="noStrike" u="none">
                <a:solidFill>
                  <a:schemeClr val="dk1"/>
                </a:solidFill>
                <a:effectLst/>
                <a:uFillTx/>
                <a:latin typeface="Times New Roman"/>
                <a:ea typeface="Arial"/>
              </a:rPr>
              <a:t>Територіальний орган Держпраці протягом </a:t>
            </a:r>
            <a:r>
              <a:rPr b="1" lang="uk-UA" sz="1500" strike="noStrike" u="none">
                <a:solidFill>
                  <a:schemeClr val="dk1"/>
                </a:solidFill>
                <a:effectLst/>
                <a:uFillTx/>
                <a:latin typeface="Times New Roman"/>
                <a:ea typeface="Arial"/>
              </a:rPr>
              <a:t>п’яти робочих днів після складення та підписання акта </a:t>
            </a:r>
            <a:r>
              <a:rPr b="0" lang="uk-UA" sz="1500" strike="noStrike" u="none">
                <a:solidFill>
                  <a:schemeClr val="dk1"/>
                </a:solidFill>
                <a:effectLst/>
                <a:uFillTx/>
                <a:latin typeface="Times New Roman"/>
                <a:ea typeface="Arial"/>
              </a:rPr>
              <a:t>всіма членами комісії готує санітарно-гігієнічну характеристику.</a:t>
            </a:r>
            <a:endParaRPr b="0" lang="uk-UA" sz="1500" strike="noStrike" u="none">
              <a:solidFill>
                <a:srgbClr val="000000"/>
              </a:solidFill>
              <a:effectLst/>
              <a:uFillTx/>
              <a:latin typeface="Arial"/>
            </a:endParaRPr>
          </a:p>
          <a:p>
            <a:pPr algn="just">
              <a:lnSpc>
                <a:spcPct val="115000"/>
              </a:lnSpc>
            </a:pPr>
            <a:endParaRPr b="0" lang="uk-UA" sz="15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1500" strike="noStrike" u="none">
                <a:solidFill>
                  <a:schemeClr val="dk1"/>
                </a:solidFill>
                <a:effectLst/>
                <a:uFillTx/>
                <a:latin typeface="Times New Roman"/>
                <a:ea typeface="Arial"/>
              </a:rPr>
              <a:t>Строк складення санітарно-гігієнічної характеристики не повинен перевищувати </a:t>
            </a:r>
            <a:r>
              <a:rPr b="1" lang="uk-UA" sz="1500" strike="noStrike" u="none">
                <a:solidFill>
                  <a:schemeClr val="dk1"/>
                </a:solidFill>
                <a:effectLst/>
                <a:uFillTx/>
                <a:latin typeface="Times New Roman"/>
                <a:ea typeface="Arial"/>
              </a:rPr>
              <a:t>45 днів з моменту отримання відповідного запиту</a:t>
            </a:r>
            <a:r>
              <a:rPr b="0" lang="uk-UA" sz="1500" strike="noStrike" u="none">
                <a:solidFill>
                  <a:schemeClr val="dk1"/>
                </a:solidFill>
                <a:effectLst/>
                <a:uFillTx/>
                <a:latin typeface="Times New Roman"/>
                <a:ea typeface="Arial"/>
              </a:rPr>
              <a:t>. </a:t>
            </a:r>
            <a:endParaRPr b="0" lang="uk-UA" sz="1500" strike="noStrike" u="none">
              <a:solidFill>
                <a:srgbClr val="000000"/>
              </a:solidFill>
              <a:effectLst/>
              <a:uFillTx/>
              <a:latin typeface="Arial"/>
            </a:endParaRPr>
          </a:p>
          <a:p>
            <a:pPr algn="just">
              <a:lnSpc>
                <a:spcPct val="115000"/>
              </a:lnSpc>
            </a:pPr>
            <a:endParaRPr b="0" lang="uk-UA" sz="15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1500" strike="noStrike" u="none">
                <a:solidFill>
                  <a:schemeClr val="dk1"/>
                </a:solidFill>
                <a:effectLst/>
                <a:uFillTx/>
                <a:latin typeface="Times New Roman"/>
                <a:ea typeface="Arial"/>
              </a:rPr>
              <a:t>Особи, які підписали акт обстеження умов праці, а також ті, що склали санітарно-гігієнічну характеристику, несуть відповідальність за достовірність зазначеної у них інформації щодо умов праці та трудового процесу згідно з вимогами законодавства</a:t>
            </a:r>
            <a:endParaRPr b="0" lang="uk-UA" sz="15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Заголовок 1"/>
          <p:cNvSpPr/>
          <p:nvPr/>
        </p:nvSpPr>
        <p:spPr>
          <a:xfrm>
            <a:off x="703440" y="829440"/>
            <a:ext cx="8440200" cy="4093920"/>
          </a:xfrm>
          <a:prstGeom prst="rect">
            <a:avLst/>
          </a:prstGeom>
          <a:noFill/>
          <a:ln w="0">
            <a:noFill/>
          </a:ln>
        </p:spPr>
        <p:style>
          <a:lnRef idx="0"/>
          <a:fillRef idx="0"/>
          <a:effectRef idx="0"/>
          <a:fontRef idx="minor"/>
        </p:style>
        <p:txBody>
          <a:bodyPr tIns="91440" bIns="91440" anchor="t">
            <a:normAutofit fontScale="62500" lnSpcReduction="19999"/>
          </a:bodyPr>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Санітарно-гігієнічна характеристика складається територіальним органом Держпраці </a:t>
            </a:r>
            <a:r>
              <a:rPr b="1" lang="uk-UA" sz="3100" strike="noStrike" u="none">
                <a:solidFill>
                  <a:schemeClr val="dk1"/>
                </a:solidFill>
                <a:effectLst/>
                <a:uFillTx/>
                <a:latin typeface="Times New Roman"/>
                <a:ea typeface="Arial"/>
              </a:rPr>
              <a:t>у чотирьох примірниках </a:t>
            </a:r>
            <a:r>
              <a:rPr b="0" lang="uk-UA" sz="3100" strike="noStrike" u="none">
                <a:solidFill>
                  <a:schemeClr val="dk1"/>
                </a:solidFill>
                <a:effectLst/>
                <a:uFillTx/>
                <a:latin typeface="Times New Roman"/>
                <a:ea typeface="Arial"/>
              </a:rPr>
              <a:t>та надсилається:</a:t>
            </a: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закладу охорони здоров’я, який надіслав запит щодо її отримання;</a:t>
            </a: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робочому органу Фонду;</a:t>
            </a: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підприємству (установі, організації), де працює (працював) працівник.</a:t>
            </a:r>
            <a:endParaRPr b="0" lang="uk-UA" sz="3100" strike="noStrike" u="none">
              <a:solidFill>
                <a:srgbClr val="000000"/>
              </a:solidFill>
              <a:effectLst/>
              <a:uFillTx/>
              <a:latin typeface="Arial"/>
            </a:endParaRPr>
          </a:p>
          <a:p>
            <a:pPr algn="just">
              <a:lnSpc>
                <a:spcPct val="115000"/>
              </a:lnSpc>
            </a:pP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Санітарно-гігієнічна характеристика може бути використана </a:t>
            </a:r>
            <a:r>
              <a:rPr b="1" lang="uk-UA" sz="3100" strike="noStrike" u="none">
                <a:solidFill>
                  <a:schemeClr val="dk1"/>
                </a:solidFill>
                <a:effectLst/>
                <a:uFillTx/>
                <a:latin typeface="Times New Roman"/>
                <a:ea typeface="Arial"/>
              </a:rPr>
              <a:t>протягом п’яти років, </a:t>
            </a:r>
            <a:r>
              <a:rPr b="0" lang="uk-UA" sz="3100" strike="noStrike" u="none">
                <a:solidFill>
                  <a:schemeClr val="dk1"/>
                </a:solidFill>
                <a:effectLst/>
                <a:uFillTx/>
                <a:latin typeface="Times New Roman"/>
                <a:ea typeface="Arial"/>
              </a:rPr>
              <a:t>якщо умови праці працівника за цей час не змінилися, що підтверджується довідкою роботодавця (особи) або відповідного територіального органу Держпраці.</a:t>
            </a:r>
            <a:endParaRPr b="0" lang="uk-UA" sz="3100" strike="noStrike" u="none">
              <a:solidFill>
                <a:srgbClr val="000000"/>
              </a:solidFill>
              <a:effectLst/>
              <a:uFillTx/>
              <a:latin typeface="Arial"/>
            </a:endParaRPr>
          </a:p>
          <a:p>
            <a:pPr algn="just">
              <a:lnSpc>
                <a:spcPct val="115000"/>
              </a:lnSpc>
            </a:pP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1" lang="uk-UA" sz="3100" strike="noStrike" u="none">
                <a:solidFill>
                  <a:schemeClr val="dk1"/>
                </a:solidFill>
                <a:effectLst/>
                <a:uFillTx/>
                <a:latin typeface="Times New Roman"/>
                <a:ea typeface="Arial"/>
              </a:rPr>
              <a:t>У разі незгоди із санітарно-гігієнічною характеристикою заявник має право оскаржити її в судовому порядку.</a:t>
            </a:r>
            <a:endParaRPr b="0" lang="uk-UA" sz="3100" strike="noStrike" u="none">
              <a:solidFill>
                <a:srgbClr val="000000"/>
              </a:solidFill>
              <a:effectLst/>
              <a:uFillTx/>
              <a:latin typeface="Arial"/>
            </a:endParaRPr>
          </a:p>
          <a:p>
            <a:pPr>
              <a:lnSpc>
                <a:spcPct val="115000"/>
              </a:lnSpc>
            </a:pPr>
            <a:endParaRPr b="0" lang="uk-UA"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730800" y="70200"/>
            <a:ext cx="6474600" cy="1022400"/>
          </a:xfrm>
          <a:prstGeom prst="rect">
            <a:avLst/>
          </a:prstGeom>
          <a:noFill/>
          <a:ln w="0">
            <a:noFill/>
          </a:ln>
        </p:spPr>
        <p:txBody>
          <a:bodyPr lIns="91440" rIns="91440" tIns="91440" bIns="91440" anchor="t">
            <a:noAutofit/>
          </a:bodyPr>
          <a:p>
            <a:pPr indent="0" algn="ctr">
              <a:lnSpc>
                <a:spcPct val="100000"/>
              </a:lnSpc>
              <a:buNone/>
            </a:pPr>
            <a:r>
              <a:rPr b="1" lang="uk-UA" sz="2000" strike="noStrike" u="none">
                <a:solidFill>
                  <a:schemeClr val="dk1"/>
                </a:solidFill>
                <a:effectLst/>
                <a:uFillTx/>
                <a:latin typeface="Times New Roman"/>
                <a:ea typeface="Arial"/>
              </a:rPr>
              <a:t>Встановлення зв’язку захворювання з умовами праці, розслідування причин та облік випадків хронічних професійних захворювань (отруєнь)</a:t>
            </a:r>
            <a:endParaRPr b="0" lang="uk-UA" sz="2000" strike="noStrike" u="none">
              <a:solidFill>
                <a:srgbClr val="000000"/>
              </a:solidFill>
              <a:effectLst/>
              <a:uFillTx/>
              <a:latin typeface="Arial"/>
            </a:endParaRPr>
          </a:p>
        </p:txBody>
      </p:sp>
      <p:sp>
        <p:nvSpPr>
          <p:cNvPr id="104" name="Содержимое 2"/>
          <p:cNvSpPr/>
          <p:nvPr/>
        </p:nvSpPr>
        <p:spPr>
          <a:xfrm>
            <a:off x="672120" y="1342440"/>
            <a:ext cx="8377560" cy="3542040"/>
          </a:xfrm>
          <a:prstGeom prst="rect">
            <a:avLst/>
          </a:prstGeom>
          <a:noFill/>
          <a:ln w="0">
            <a:noFill/>
          </a:ln>
        </p:spPr>
        <p:style>
          <a:lnRef idx="0"/>
          <a:fillRef idx="0"/>
          <a:effectRef idx="0"/>
          <a:fontRef idx="minor"/>
        </p:style>
        <p:txBody>
          <a:bodyPr tIns="91440" bIns="91440" anchor="t">
            <a:normAutofit fontScale="85000" lnSpcReduction="9999"/>
          </a:bodyPr>
          <a:p>
            <a:pPr marL="457200" indent="-343080" algn="just">
              <a:lnSpc>
                <a:spcPct val="115000"/>
              </a:lnSpc>
              <a:buClr>
                <a:srgbClr val="595959"/>
              </a:buClr>
              <a:buFont typeface="Arial"/>
              <a:buChar char="●"/>
            </a:pPr>
            <a:r>
              <a:rPr b="1" lang="uk-UA" sz="2200" strike="noStrike" u="none">
                <a:solidFill>
                  <a:schemeClr val="dk1"/>
                </a:solidFill>
                <a:effectLst/>
                <a:uFillTx/>
                <a:latin typeface="Times New Roman"/>
                <a:ea typeface="Arial"/>
              </a:rPr>
              <a:t>Усі випадки хронічних професійних захворювань незалежно від строку їх настання підлягають розслідуванню.</a:t>
            </a:r>
            <a:endParaRPr b="0" lang="uk-UA" sz="22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400" strike="noStrike" u="none">
                <a:solidFill>
                  <a:schemeClr val="dk1"/>
                </a:solidFill>
                <a:effectLst/>
                <a:uFillTx/>
                <a:latin typeface="Times New Roman"/>
                <a:ea typeface="Arial"/>
              </a:rPr>
              <a:t>Хронічне професійне захворювання (отруєння) не завжди супроводжується втратою працездатності. Випадки професійних інфекційних захворювань та хронічних професійних інтоксикацій розслідуються як хронічні професійні захворювання (отруєння).</a:t>
            </a:r>
            <a:endParaRPr b="0" lang="uk-UA" sz="24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400" strike="noStrike" u="none">
                <a:solidFill>
                  <a:schemeClr val="dk1"/>
                </a:solidFill>
                <a:effectLst/>
                <a:uFillTx/>
                <a:latin typeface="Times New Roman"/>
                <a:ea typeface="Arial"/>
              </a:rPr>
              <a:t>Високоспеціалізовані профпатологічні заклади охорони здоров’я проводять амбулаторне та/або стаціонарне обстеження хворих і встановлюють діагноз хронічного професійного захворювання (отруєння).</a:t>
            </a:r>
            <a:endParaRPr b="0" lang="uk-UA" sz="2400" strike="noStrike" u="none">
              <a:solidFill>
                <a:srgbClr val="000000"/>
              </a:solidFill>
              <a:effectLst/>
              <a:uFillTx/>
              <a:latin typeface="Arial"/>
            </a:endParaRPr>
          </a:p>
          <a:p>
            <a:pPr>
              <a:lnSpc>
                <a:spcPct val="115000"/>
              </a:lnSpc>
            </a:pPr>
            <a:endParaRPr b="0" lang="uk-UA"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590040" y="55800"/>
            <a:ext cx="6685560" cy="867960"/>
          </a:xfrm>
          <a:prstGeom prst="rect">
            <a:avLst/>
          </a:prstGeom>
          <a:noFill/>
          <a:ln w="0">
            <a:noFill/>
          </a:ln>
        </p:spPr>
        <p:txBody>
          <a:bodyPr lIns="91440" rIns="91440" tIns="91440" bIns="91440" anchor="t">
            <a:noAutofit/>
          </a:bodyPr>
          <a:p>
            <a:pPr indent="0" algn="ctr">
              <a:lnSpc>
                <a:spcPct val="100000"/>
              </a:lnSpc>
              <a:buNone/>
            </a:pPr>
            <a:r>
              <a:rPr b="1" lang="uk-UA" sz="2400" strike="noStrike" u="none">
                <a:solidFill>
                  <a:schemeClr val="dk1"/>
                </a:solidFill>
                <a:effectLst/>
                <a:uFillTx/>
                <a:latin typeface="Times New Roman"/>
                <a:ea typeface="Arial"/>
              </a:rPr>
              <a:t>Порядок встановлення зв’язку захворювання з умовами праці</a:t>
            </a:r>
            <a:endParaRPr b="0" lang="uk-UA" sz="2400" strike="noStrike" u="none">
              <a:solidFill>
                <a:srgbClr val="000000"/>
              </a:solidFill>
              <a:effectLst/>
              <a:uFillTx/>
              <a:latin typeface="Arial"/>
            </a:endParaRPr>
          </a:p>
        </p:txBody>
      </p:sp>
      <p:sp>
        <p:nvSpPr>
          <p:cNvPr id="106" name="Содержимое 2"/>
          <p:cNvSpPr/>
          <p:nvPr/>
        </p:nvSpPr>
        <p:spPr>
          <a:xfrm>
            <a:off x="527400" y="1189800"/>
            <a:ext cx="8475480" cy="3546000"/>
          </a:xfrm>
          <a:prstGeom prst="rect">
            <a:avLst/>
          </a:prstGeom>
          <a:noFill/>
          <a:ln w="0">
            <a:noFill/>
          </a:ln>
        </p:spPr>
        <p:style>
          <a:lnRef idx="0"/>
          <a:fillRef idx="0"/>
          <a:effectRef idx="0"/>
          <a:fontRef idx="minor"/>
        </p:style>
        <p:txBody>
          <a:bodyPr tIns="91440" bIns="91440" anchor="t">
            <a:normAutofit fontScale="47500" lnSpcReduction="19999"/>
          </a:bodyPr>
          <a:p>
            <a:pPr marL="457200" indent="-343080" algn="just">
              <a:lnSpc>
                <a:spcPct val="115000"/>
              </a:lnSpc>
              <a:buClr>
                <a:srgbClr val="595959"/>
              </a:buClr>
              <a:buFont typeface="Arial"/>
              <a:buChar char="●"/>
            </a:pPr>
            <a:r>
              <a:rPr b="0" lang="uk-UA" sz="3200" strike="noStrike" u="none">
                <a:solidFill>
                  <a:schemeClr val="dk1"/>
                </a:solidFill>
                <a:effectLst/>
                <a:uFillTx/>
                <a:latin typeface="Times New Roman"/>
                <a:ea typeface="Arial"/>
              </a:rPr>
              <a:t>Професійний характер хронічного захворювання (отруєння) встановлюється лікарсько-експертною комісією високоспеціалізованого профпатологічного закладу охорони здоров’я (далі - лікарсько-експертна комісія), склад якої затверджує керівник такого закладу.</a:t>
            </a:r>
            <a:endParaRPr b="0" lang="uk-UA" sz="32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200" strike="noStrike" u="none">
                <a:solidFill>
                  <a:schemeClr val="dk1"/>
                </a:solidFill>
                <a:effectLst/>
                <a:uFillTx/>
                <a:latin typeface="Times New Roman"/>
                <a:ea typeface="Arial"/>
              </a:rPr>
              <a:t>Рішення про зв’язок захворювання з умовами праці приймається на підставі клінічних, функціональних досліджень (амбулаторних або стаціонарних) з урахуванням відомостей, зазначених у:</a:t>
            </a:r>
            <a:endParaRPr b="0" lang="uk-UA" sz="32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200" strike="noStrike" u="none">
                <a:solidFill>
                  <a:schemeClr val="dk1"/>
                </a:solidFill>
                <a:effectLst/>
                <a:uFillTx/>
                <a:latin typeface="Times New Roman"/>
                <a:ea typeface="Arial"/>
              </a:rPr>
              <a:t>трудовій книжці - для визначення стажу роботи в умовах дії виробничих факторів;</a:t>
            </a:r>
            <a:endParaRPr b="0" lang="uk-UA" sz="32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200" strike="noStrike" u="none">
                <a:solidFill>
                  <a:schemeClr val="dk1"/>
                </a:solidFill>
                <a:effectLst/>
                <a:uFillTx/>
                <a:latin typeface="Times New Roman"/>
                <a:ea typeface="Arial"/>
              </a:rPr>
              <a:t>виписці з амбулаторної картки (</a:t>
            </a:r>
            <a:r>
              <a:rPr b="0" lang="uk-UA" sz="3200" strike="noStrike" u="sng">
                <a:solidFill>
                  <a:schemeClr val="dk1"/>
                </a:solidFill>
                <a:effectLst/>
                <a:uFillTx/>
                <a:latin typeface="Times New Roman"/>
                <a:ea typeface="Arial"/>
                <a:hlinkClick r:id="rId1"/>
              </a:rPr>
              <a:t>форма 025/у</a:t>
            </a:r>
            <a:r>
              <a:rPr b="0" lang="uk-UA" sz="3200" strike="noStrike" u="none">
                <a:solidFill>
                  <a:schemeClr val="dk1"/>
                </a:solidFill>
                <a:effectLst/>
                <a:uFillTx/>
                <a:latin typeface="Times New Roman"/>
                <a:ea typeface="Arial"/>
              </a:rPr>
              <a:t>);</a:t>
            </a:r>
            <a:endParaRPr b="0" lang="uk-UA" sz="32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200" strike="noStrike" u="none">
                <a:solidFill>
                  <a:schemeClr val="dk1"/>
                </a:solidFill>
                <a:effectLst/>
                <a:uFillTx/>
                <a:latin typeface="Times New Roman"/>
                <a:ea typeface="Arial"/>
              </a:rPr>
              <a:t>історії хвороби за весь період спостереження;</a:t>
            </a:r>
            <a:endParaRPr b="0" lang="uk-UA" sz="32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200" strike="noStrike" u="none">
                <a:solidFill>
                  <a:schemeClr val="dk1"/>
                </a:solidFill>
                <a:effectLst/>
                <a:uFillTx/>
                <a:latin typeface="Times New Roman"/>
                <a:ea typeface="Arial"/>
              </a:rPr>
              <a:t>направленні хворого на огляд до лікарсько-експертної комісії з медичним висновком лікаря-профпатолога;</a:t>
            </a:r>
            <a:endParaRPr b="0" lang="uk-UA" sz="32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200" strike="noStrike" u="none">
                <a:solidFill>
                  <a:schemeClr val="dk1"/>
                </a:solidFill>
                <a:effectLst/>
                <a:uFillTx/>
                <a:latin typeface="Times New Roman"/>
                <a:ea typeface="Arial"/>
              </a:rPr>
              <a:t>санітарно-гігієнічній характеристиці умов праці;</a:t>
            </a:r>
            <a:endParaRPr b="0" lang="uk-UA" sz="32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200" strike="noStrike" u="none">
                <a:solidFill>
                  <a:schemeClr val="dk1"/>
                </a:solidFill>
                <a:effectLst/>
                <a:uFillTx/>
                <a:latin typeface="Times New Roman"/>
                <a:ea typeface="Arial"/>
              </a:rPr>
              <a:t>висновку фтизіатра, нарколога та інших документах (у разі потреби);</a:t>
            </a:r>
            <a:endParaRPr b="0" lang="uk-UA" sz="32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200" strike="noStrike" u="none">
                <a:solidFill>
                  <a:schemeClr val="dk1"/>
                </a:solidFill>
                <a:effectLst/>
                <a:uFillTx/>
                <a:latin typeface="Times New Roman"/>
                <a:ea typeface="Arial"/>
              </a:rPr>
              <a:t>акті за </a:t>
            </a:r>
            <a:r>
              <a:rPr b="0" lang="uk-UA" sz="3200" strike="noStrike" u="sng">
                <a:solidFill>
                  <a:schemeClr val="dk1"/>
                </a:solidFill>
                <a:effectLst/>
                <a:uFillTx/>
                <a:latin typeface="Times New Roman"/>
                <a:ea typeface="Arial"/>
                <a:hlinkClick r:id="rId2"/>
              </a:rPr>
              <a:t>формою Н-1 </a:t>
            </a:r>
            <a:r>
              <a:rPr b="0" lang="uk-UA" sz="3200" strike="noStrike" u="none">
                <a:solidFill>
                  <a:schemeClr val="dk1"/>
                </a:solidFill>
                <a:effectLst/>
                <a:uFillTx/>
                <a:latin typeface="Times New Roman"/>
                <a:ea typeface="Arial"/>
              </a:rPr>
              <a:t>(у разі гострого професійного захворювання (отруєння).</a:t>
            </a:r>
            <a:endParaRPr b="0" lang="uk-UA" sz="3200" strike="noStrike" u="none">
              <a:solidFill>
                <a:srgbClr val="000000"/>
              </a:solidFill>
              <a:effectLst/>
              <a:uFillTx/>
              <a:latin typeface="Arial"/>
            </a:endParaRPr>
          </a:p>
          <a:p>
            <a:pPr algn="just">
              <a:lnSpc>
                <a:spcPct val="115000"/>
              </a:lnSpc>
            </a:pPr>
            <a:endParaRPr b="0" lang="uk-UA"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711360" y="0"/>
            <a:ext cx="6463080" cy="867240"/>
          </a:xfrm>
          <a:prstGeom prst="rect">
            <a:avLst/>
          </a:prstGeom>
          <a:noFill/>
          <a:ln w="0">
            <a:noFill/>
          </a:ln>
        </p:spPr>
        <p:txBody>
          <a:bodyPr lIns="91440" rIns="91440" tIns="91440" bIns="91440" anchor="t">
            <a:normAutofit lnSpcReduction="9999"/>
          </a:bodyPr>
          <a:p>
            <a:pPr indent="0" algn="ctr">
              <a:lnSpc>
                <a:spcPct val="100000"/>
              </a:lnSpc>
              <a:buNone/>
            </a:pPr>
            <a:r>
              <a:rPr b="1" lang="uk-UA" sz="2400" strike="noStrike" u="none">
                <a:solidFill>
                  <a:schemeClr val="dk1"/>
                </a:solidFill>
                <a:effectLst/>
                <a:uFillTx/>
                <a:latin typeface="Times New Roman"/>
                <a:ea typeface="Arial"/>
              </a:rPr>
              <a:t>Повідомлення про хронічне професійне захворювання (отруєння)</a:t>
            </a:r>
            <a:endParaRPr b="0" lang="uk-UA" sz="2400" strike="noStrike" u="none">
              <a:solidFill>
                <a:srgbClr val="000000"/>
              </a:solidFill>
              <a:effectLst/>
              <a:uFillTx/>
              <a:latin typeface="Arial"/>
            </a:endParaRPr>
          </a:p>
        </p:txBody>
      </p:sp>
      <p:sp>
        <p:nvSpPr>
          <p:cNvPr id="108" name="Содержимое 2"/>
          <p:cNvSpPr/>
          <p:nvPr/>
        </p:nvSpPr>
        <p:spPr>
          <a:xfrm>
            <a:off x="711360" y="1156680"/>
            <a:ext cx="8080920" cy="3618000"/>
          </a:xfrm>
          <a:prstGeom prst="rect">
            <a:avLst/>
          </a:prstGeom>
          <a:noFill/>
          <a:ln w="0">
            <a:noFill/>
          </a:ln>
        </p:spPr>
        <p:style>
          <a:lnRef idx="0"/>
          <a:fillRef idx="0"/>
          <a:effectRef idx="0"/>
          <a:fontRef idx="minor"/>
        </p:style>
        <p:txBody>
          <a:bodyPr tIns="91440" bIns="91440" anchor="t">
            <a:normAutofit fontScale="85000" lnSpcReduction="19999"/>
          </a:bodyPr>
          <a:p>
            <a:pPr marL="457200" indent="-343080" algn="just">
              <a:lnSpc>
                <a:spcPct val="115000"/>
              </a:lnSpc>
              <a:buClr>
                <a:srgbClr val="595959"/>
              </a:buClr>
              <a:buFont typeface="Arial"/>
              <a:buChar char="●"/>
            </a:pPr>
            <a:r>
              <a:rPr b="0" lang="uk-UA" sz="2400" strike="noStrike" u="none">
                <a:solidFill>
                  <a:schemeClr val="dk1"/>
                </a:solidFill>
                <a:effectLst/>
                <a:uFillTx/>
                <a:latin typeface="Times New Roman"/>
                <a:ea typeface="Arial"/>
              </a:rPr>
              <a:t>Високоспеціалізованими профпатологічними закладами охорони здоров’я стосовно кожного хворого складається повідомлення про хронічне професійне захворювання (отруєння) за формою П-3 Повідомлення за формою П-3 протягом </a:t>
            </a:r>
            <a:r>
              <a:rPr b="1" lang="uk-UA" sz="2400" strike="noStrike" u="none">
                <a:solidFill>
                  <a:schemeClr val="dk1"/>
                </a:solidFill>
                <a:effectLst/>
                <a:uFillTx/>
                <a:latin typeface="Times New Roman"/>
                <a:ea typeface="Arial"/>
              </a:rPr>
              <a:t>трьох робочих днів </a:t>
            </a:r>
            <a:r>
              <a:rPr b="0" lang="uk-UA" sz="2400" strike="noStrike" u="none">
                <a:solidFill>
                  <a:schemeClr val="dk1"/>
                </a:solidFill>
                <a:effectLst/>
                <a:uFillTx/>
                <a:latin typeface="Times New Roman"/>
                <a:ea typeface="Arial"/>
              </a:rPr>
              <a:t>після встановлення діагнозу надсилається керівникові підприємства, шкідливі виробничі фактори на якому призвели до виникнення хронічного професійного захворювання (отруєння), територіальному органу Держпраці, робочому органові Фонду, а також профпатологу.</a:t>
            </a:r>
            <a:endParaRPr b="0" lang="uk-UA" sz="24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400" strike="noStrike" u="none">
                <a:solidFill>
                  <a:schemeClr val="dk1"/>
                </a:solidFill>
                <a:effectLst/>
                <a:uFillTx/>
                <a:latin typeface="Times New Roman"/>
                <a:ea typeface="Arial"/>
              </a:rPr>
              <a:t>Строк дії повідомлення за формою П-3 становить </a:t>
            </a:r>
            <a:r>
              <a:rPr b="1" lang="uk-UA" sz="2400" strike="noStrike" u="none">
                <a:solidFill>
                  <a:schemeClr val="dk1"/>
                </a:solidFill>
                <a:effectLst/>
                <a:uFillTx/>
                <a:latin typeface="Times New Roman"/>
                <a:ea typeface="Arial"/>
              </a:rPr>
              <a:t>шість місяців</a:t>
            </a:r>
            <a:r>
              <a:rPr b="0" lang="uk-UA" sz="2400" strike="noStrike" u="none">
                <a:solidFill>
                  <a:schemeClr val="dk1"/>
                </a:solidFill>
                <a:effectLst/>
                <a:uFillTx/>
                <a:latin typeface="Times New Roman"/>
                <a:ea typeface="Arial"/>
              </a:rPr>
              <a:t> з моменту встановлення діагнозу хронічного професійного захворювання (отруєння) у працівника</a:t>
            </a:r>
            <a:r>
              <a:rPr b="0" lang="ru-RU" sz="2400" strike="noStrike" u="none">
                <a:solidFill>
                  <a:schemeClr val="dk1"/>
                </a:solidFill>
                <a:effectLst/>
                <a:uFillTx/>
                <a:latin typeface="Times New Roman"/>
                <a:ea typeface="Arial"/>
              </a:rPr>
              <a:t>.</a:t>
            </a:r>
            <a:endParaRPr b="0" lang="uk-UA"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797040" y="0"/>
            <a:ext cx="6447240" cy="859320"/>
          </a:xfrm>
          <a:prstGeom prst="rect">
            <a:avLst/>
          </a:prstGeom>
          <a:noFill/>
          <a:ln w="0">
            <a:noFill/>
          </a:ln>
        </p:spPr>
        <p:txBody>
          <a:bodyPr lIns="91440" rIns="91440" tIns="91440" bIns="91440" anchor="t">
            <a:normAutofit fontScale="77500" lnSpcReduction="19999"/>
          </a:bodyPr>
          <a:p>
            <a:pPr indent="0" algn="ctr">
              <a:lnSpc>
                <a:spcPct val="100000"/>
              </a:lnSpc>
              <a:buNone/>
            </a:pPr>
            <a:r>
              <a:rPr b="1" lang="uk-UA" sz="2400" strike="noStrike" u="none">
                <a:solidFill>
                  <a:schemeClr val="dk1"/>
                </a:solidFill>
                <a:effectLst/>
                <a:uFillTx/>
                <a:latin typeface="Times New Roman"/>
                <a:ea typeface="Arial"/>
              </a:rPr>
              <a:t>Порядок розслідування обставин і причин виникнення хронічних професійних захворювань (отруєнь)</a:t>
            </a:r>
            <a:endParaRPr b="0" lang="uk-UA" sz="2400" strike="noStrike" u="none">
              <a:solidFill>
                <a:srgbClr val="000000"/>
              </a:solidFill>
              <a:effectLst/>
              <a:uFillTx/>
              <a:latin typeface="Arial"/>
            </a:endParaRPr>
          </a:p>
        </p:txBody>
      </p:sp>
      <p:sp>
        <p:nvSpPr>
          <p:cNvPr id="110" name="Содержимое 2"/>
          <p:cNvSpPr/>
          <p:nvPr/>
        </p:nvSpPr>
        <p:spPr>
          <a:xfrm>
            <a:off x="695520" y="1069200"/>
            <a:ext cx="8323200" cy="3619800"/>
          </a:xfrm>
          <a:prstGeom prst="rect">
            <a:avLst/>
          </a:prstGeom>
          <a:noFill/>
          <a:ln w="0">
            <a:noFill/>
          </a:ln>
        </p:spPr>
        <p:style>
          <a:lnRef idx="0"/>
          <a:fillRef idx="0"/>
          <a:effectRef idx="0"/>
          <a:fontRef idx="minor"/>
        </p:style>
        <p:txBody>
          <a:bodyPr tIns="91440" bIns="91440" anchor="t">
            <a:noAutofit/>
          </a:bodyPr>
          <a:p>
            <a:pPr marL="457200" indent="-343080" algn="just">
              <a:lnSpc>
                <a:spcPct val="115000"/>
              </a:lnSpc>
              <a:buClr>
                <a:srgbClr val="595959"/>
              </a:buClr>
              <a:buFont typeface="Arial"/>
              <a:buChar char="●"/>
            </a:pPr>
            <a:r>
              <a:rPr b="0" lang="uk-UA" sz="1500" strike="noStrike" u="none">
                <a:solidFill>
                  <a:schemeClr val="dk1"/>
                </a:solidFill>
                <a:effectLst/>
                <a:uFillTx/>
                <a:latin typeface="Times New Roman"/>
                <a:ea typeface="Arial"/>
              </a:rPr>
              <a:t>Після отримання повідомлення за </a:t>
            </a:r>
            <a:r>
              <a:rPr b="0" lang="uk-UA" sz="1500" strike="noStrike" u="sng">
                <a:solidFill>
                  <a:schemeClr val="dk1"/>
                </a:solidFill>
                <a:effectLst/>
                <a:uFillTx/>
                <a:latin typeface="Times New Roman"/>
                <a:ea typeface="Arial"/>
                <a:hlinkClick r:id="rId1"/>
              </a:rPr>
              <a:t>формою П-3 </a:t>
            </a:r>
            <a:r>
              <a:rPr b="0" lang="uk-UA" sz="1500" strike="noStrike" u="none">
                <a:solidFill>
                  <a:schemeClr val="dk1"/>
                </a:solidFill>
                <a:effectLst/>
                <a:uFillTx/>
                <a:latin typeface="Times New Roman"/>
                <a:ea typeface="Arial"/>
              </a:rPr>
              <a:t>керівник територіального органу Держпраці утворює протягом трьох робочих днів комісію з проведення розслідування причин виникнення хронічного професійного захворювання</a:t>
            </a:r>
            <a:endParaRPr b="0" lang="uk-UA" sz="15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1500" strike="noStrike" u="none">
                <a:solidFill>
                  <a:schemeClr val="dk1"/>
                </a:solidFill>
                <a:effectLst/>
                <a:uFillTx/>
                <a:latin typeface="Times New Roman"/>
                <a:ea typeface="Arial"/>
              </a:rPr>
              <a:t>Заклади, органи та організації протягом однієї доби з моменту одержання повідомлення за формою П-3 повинні надати територіальному органові Держпраці письмову інформацію про прізвище, ім’я, по батькові та посаду представника (представників), якого пропонується включити до складу комісії з розслідування.</a:t>
            </a:r>
            <a:endParaRPr b="0" lang="uk-UA" sz="15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1500" strike="noStrike" u="none">
                <a:solidFill>
                  <a:schemeClr val="dk1"/>
                </a:solidFill>
                <a:effectLst/>
                <a:uFillTx/>
                <a:latin typeface="Times New Roman"/>
                <a:ea typeface="Arial"/>
              </a:rPr>
              <a:t>Розслідування випадку хронічного професійного захворювання (отруєння) проводиться протягом 10 робочих днів після утворення комісії з розслідування. Якщо з об’єктивних причин розслідування не може бути проведене у зазначений строк, він може бути продовжений керівником територіального органу Держпраці, що утворив комісію, але не більш як на один місяць. Копія відповідного наказу надсилається всім членам комісії з розслідування.</a:t>
            </a:r>
            <a:endParaRPr b="0" lang="uk-UA" sz="15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734760" y="0"/>
            <a:ext cx="6447240" cy="1043640"/>
          </a:xfrm>
          <a:prstGeom prst="rect">
            <a:avLst/>
          </a:prstGeom>
          <a:noFill/>
          <a:ln w="0">
            <a:noFill/>
          </a:ln>
        </p:spPr>
        <p:txBody>
          <a:bodyPr lIns="91440" rIns="91440" tIns="91440" bIns="91440" anchor="t">
            <a:noAutofit/>
          </a:bodyPr>
          <a:p>
            <a:pPr indent="0" algn="ctr">
              <a:lnSpc>
                <a:spcPct val="100000"/>
              </a:lnSpc>
              <a:buNone/>
            </a:pPr>
            <a:r>
              <a:rPr b="1" lang="uk-UA" sz="2400" strike="noStrike" u="none">
                <a:solidFill>
                  <a:schemeClr val="dk1"/>
                </a:solidFill>
                <a:effectLst/>
                <a:uFillTx/>
                <a:latin typeface="Times New Roman"/>
                <a:ea typeface="Arial"/>
              </a:rPr>
              <a:t>Роботодавець зобов’язаний в установлений для проведення розслідування строк подати комісії з розслідування</a:t>
            </a:r>
            <a:endParaRPr b="0" lang="uk-UA" sz="2400" strike="noStrike" u="none">
              <a:solidFill>
                <a:srgbClr val="000000"/>
              </a:solidFill>
              <a:effectLst/>
              <a:uFillTx/>
              <a:latin typeface="Arial"/>
            </a:endParaRPr>
          </a:p>
        </p:txBody>
      </p:sp>
      <p:sp>
        <p:nvSpPr>
          <p:cNvPr id="112" name="Содержимое 2"/>
          <p:cNvSpPr/>
          <p:nvPr/>
        </p:nvSpPr>
        <p:spPr>
          <a:xfrm>
            <a:off x="734760" y="1530000"/>
            <a:ext cx="8143200" cy="3502800"/>
          </a:xfrm>
          <a:prstGeom prst="rect">
            <a:avLst/>
          </a:prstGeom>
          <a:noFill/>
          <a:ln w="0">
            <a:noFill/>
          </a:ln>
        </p:spPr>
        <p:style>
          <a:lnRef idx="0"/>
          <a:fillRef idx="0"/>
          <a:effectRef idx="0"/>
          <a:fontRef idx="minor"/>
        </p:style>
        <p:txBody>
          <a:bodyPr tIns="91440" bIns="91440" anchor="t">
            <a:normAutofit fontScale="62500" lnSpcReduction="19999"/>
          </a:bodyPr>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відомості про професійні обов’язки працівника, документи та матеріали, що характеризують умови праці на робочому місці (дільниці, цеху);</a:t>
            </a:r>
            <a:endParaRPr b="0" lang="uk-UA" sz="29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необхідні результати експертизи, лабораторних досліджень для проведення оцінки умов праці;</a:t>
            </a:r>
            <a:endParaRPr b="0" lang="uk-UA" sz="29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матеріали, що підтверджують проведення інструктажів з охорони праці, копії документів, що підтверджують видачу працівникові засобів індивідуального захисту;</a:t>
            </a:r>
            <a:endParaRPr b="0" lang="uk-UA" sz="29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приписи або інші документи, що раніше видані територіальним органом Держпраці та стосуються даного хронічного професійного захворювання (отруєння);</a:t>
            </a:r>
            <a:endParaRPr b="0" lang="uk-UA" sz="29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результати медичних оглядів працівника (працівників), інші матеріали.</a:t>
            </a:r>
            <a:endParaRPr b="0" lang="uk-UA" sz="2900" strike="noStrike" u="none">
              <a:solidFill>
                <a:srgbClr val="000000"/>
              </a:solidFill>
              <a:effectLst/>
              <a:uFillTx/>
              <a:latin typeface="Arial"/>
            </a:endParaRPr>
          </a:p>
          <a:p>
            <a:pPr>
              <a:lnSpc>
                <a:spcPct val="115000"/>
              </a:lnSpc>
            </a:pPr>
            <a:endParaRPr b="0" lang="uk-UA"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Содержимое 2"/>
          <p:cNvSpPr/>
          <p:nvPr/>
        </p:nvSpPr>
        <p:spPr>
          <a:xfrm>
            <a:off x="680040" y="734760"/>
            <a:ext cx="8162640" cy="4352760"/>
          </a:xfrm>
          <a:prstGeom prst="rect">
            <a:avLst/>
          </a:prstGeom>
          <a:noFill/>
          <a:ln w="0">
            <a:noFill/>
          </a:ln>
        </p:spPr>
        <p:style>
          <a:lnRef idx="0"/>
          <a:fillRef idx="0"/>
          <a:effectRef idx="0"/>
          <a:fontRef idx="minor"/>
        </p:style>
        <p:txBody>
          <a:bodyPr tIns="91440" bIns="91440" anchor="t">
            <a:normAutofit fontScale="85000" lnSpcReduction="9999"/>
          </a:bodyPr>
          <a:p>
            <a:pPr marL="457200" indent="-343080" algn="just">
              <a:lnSpc>
                <a:spcPct val="115000"/>
              </a:lnSpc>
              <a:buClr>
                <a:srgbClr val="595959"/>
              </a:buClr>
              <a:buFont typeface="Arial"/>
              <a:buChar char="●"/>
            </a:pPr>
            <a:r>
              <a:rPr b="0" lang="uk-UA" sz="2000" strike="noStrike" u="none">
                <a:solidFill>
                  <a:schemeClr val="dk1"/>
                </a:solidFill>
                <a:effectLst/>
                <a:uFillTx/>
                <a:latin typeface="Times New Roman"/>
                <a:ea typeface="Arial"/>
              </a:rPr>
              <a:t>Роботодавець повинен забезпечити комісію з розслідування приміщенням, транспортними засобами та засобами зв’язку, організувати друкування, тиражування та оформлення в необхідній кількості матеріалів розслідування, у тому числі акта розслідування хронічного професійного захворювання (отруєння).</a:t>
            </a:r>
            <a:endParaRPr b="0" lang="uk-UA" sz="2000" strike="noStrike" u="none">
              <a:solidFill>
                <a:srgbClr val="000000"/>
              </a:solidFill>
              <a:effectLst/>
              <a:uFillTx/>
              <a:latin typeface="Arial"/>
            </a:endParaRPr>
          </a:p>
          <a:p>
            <a:pPr algn="just">
              <a:lnSpc>
                <a:spcPct val="115000"/>
              </a:lnSpc>
            </a:pPr>
            <a:endParaRPr b="0" lang="uk-UA" sz="2000" strike="noStrike" u="none">
              <a:solidFill>
                <a:srgbClr val="000000"/>
              </a:solidFill>
              <a:effectLst/>
              <a:uFillTx/>
              <a:latin typeface="Arial"/>
            </a:endParaRPr>
          </a:p>
          <a:p>
            <a:pPr marL="457200" indent="-343080" algn="just">
              <a:lnSpc>
                <a:spcPct val="115000"/>
              </a:lnSpc>
              <a:buClr>
                <a:srgbClr val="595959"/>
              </a:buClr>
              <a:buFont typeface="Arial"/>
              <a:buChar char="●"/>
            </a:pPr>
            <a:r>
              <a:rPr b="1" lang="uk-UA" sz="2000" strike="noStrike" u="none">
                <a:solidFill>
                  <a:schemeClr val="dk1"/>
                </a:solidFill>
                <a:effectLst/>
                <a:uFillTx/>
                <a:latin typeface="Times New Roman"/>
                <a:ea typeface="Arial"/>
              </a:rPr>
              <a:t>Комісія з розслідування зобов’язана:</a:t>
            </a:r>
            <a:endParaRPr b="0" lang="uk-UA" sz="20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000" strike="noStrike" u="none">
                <a:solidFill>
                  <a:schemeClr val="dk1"/>
                </a:solidFill>
                <a:effectLst/>
                <a:uFillTx/>
                <a:latin typeface="Times New Roman"/>
                <a:ea typeface="Arial"/>
              </a:rPr>
              <a:t>розробити програму розслідування причин виникнення хронічного професійного захворювання (отруєння);</a:t>
            </a:r>
            <a:endParaRPr b="0" lang="uk-UA" sz="20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000" strike="noStrike" u="none">
                <a:solidFill>
                  <a:schemeClr val="dk1"/>
                </a:solidFill>
                <a:effectLst/>
                <a:uFillTx/>
                <a:latin typeface="Times New Roman"/>
                <a:ea typeface="Arial"/>
              </a:rPr>
              <a:t>розподілити функції між членами комісії, розглянути питання щодо необхідності залучення до її роботи експертів;</a:t>
            </a:r>
            <a:endParaRPr b="0" lang="uk-UA" sz="20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000" strike="noStrike" u="none">
                <a:solidFill>
                  <a:schemeClr val="dk1"/>
                </a:solidFill>
                <a:effectLst/>
                <a:uFillTx/>
                <a:latin typeface="Times New Roman"/>
                <a:ea typeface="Arial"/>
              </a:rPr>
              <a:t>провести розслідування обставин і причин виникнення хронічного професійного захворювання (отруєння);</a:t>
            </a:r>
            <a:endParaRPr b="0" lang="uk-UA" sz="20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000" strike="noStrike" u="none">
                <a:solidFill>
                  <a:schemeClr val="dk1"/>
                </a:solidFill>
                <a:effectLst/>
                <a:uFillTx/>
                <a:latin typeface="Times New Roman"/>
                <a:ea typeface="Arial"/>
              </a:rPr>
              <a:t>скласти акт розслідування хронічного професійного захворювання (отруєння).</a:t>
            </a:r>
            <a:endParaRPr b="0" lang="uk-UA" sz="2000" strike="noStrike" u="none">
              <a:solidFill>
                <a:srgbClr val="000000"/>
              </a:solidFill>
              <a:effectLst/>
              <a:uFillTx/>
              <a:latin typeface="Arial"/>
            </a:endParaRPr>
          </a:p>
          <a:p>
            <a:pPr algn="just">
              <a:lnSpc>
                <a:spcPct val="115000"/>
              </a:lnSpc>
            </a:pPr>
            <a:endParaRPr b="0" lang="uk-UA"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750240" y="0"/>
            <a:ext cx="6423840" cy="812520"/>
          </a:xfrm>
          <a:prstGeom prst="rect">
            <a:avLst/>
          </a:prstGeom>
          <a:noFill/>
          <a:ln w="0">
            <a:noFill/>
          </a:ln>
        </p:spPr>
        <p:txBody>
          <a:bodyPr lIns="91440" rIns="91440" tIns="91440" bIns="91440" anchor="t">
            <a:noAutofit/>
          </a:bodyPr>
          <a:p>
            <a:pPr indent="0" algn="ctr">
              <a:lnSpc>
                <a:spcPct val="100000"/>
              </a:lnSpc>
              <a:buNone/>
            </a:pPr>
            <a:r>
              <a:rPr b="1" lang="uk-UA" sz="2200" strike="noStrike" u="none">
                <a:solidFill>
                  <a:schemeClr val="dk1"/>
                </a:solidFill>
                <a:effectLst/>
                <a:uFillTx/>
                <a:latin typeface="Times New Roman"/>
                <a:ea typeface="Arial"/>
              </a:rPr>
              <a:t>Оформлення акта розслідування причин виникнення хронічного професійного захворювання (отруєння)</a:t>
            </a:r>
            <a:endParaRPr b="0" lang="uk-UA" sz="2200" strike="noStrike" u="none">
              <a:solidFill>
                <a:srgbClr val="000000"/>
              </a:solidFill>
              <a:effectLst/>
              <a:uFillTx/>
              <a:latin typeface="Arial"/>
            </a:endParaRPr>
          </a:p>
        </p:txBody>
      </p:sp>
      <p:sp>
        <p:nvSpPr>
          <p:cNvPr id="115" name="Содержимое 2"/>
          <p:cNvSpPr/>
          <p:nvPr/>
        </p:nvSpPr>
        <p:spPr>
          <a:xfrm>
            <a:off x="750240" y="1350000"/>
            <a:ext cx="8182440" cy="3682800"/>
          </a:xfrm>
          <a:prstGeom prst="rect">
            <a:avLst/>
          </a:prstGeom>
          <a:noFill/>
          <a:ln w="0">
            <a:noFill/>
          </a:ln>
        </p:spPr>
        <p:style>
          <a:lnRef idx="0"/>
          <a:fillRef idx="0"/>
          <a:effectRef idx="0"/>
          <a:fontRef idx="minor"/>
        </p:style>
        <p:txBody>
          <a:bodyPr tIns="91440" bIns="91440" anchor="t">
            <a:normAutofit fontScale="92500" lnSpcReduction="9999"/>
          </a:bodyPr>
          <a:p>
            <a:pPr marL="457200" indent="-343080" algn="just">
              <a:lnSpc>
                <a:spcPct val="115000"/>
              </a:lnSpc>
              <a:buClr>
                <a:srgbClr val="595959"/>
              </a:buClr>
              <a:buFont typeface="Arial"/>
              <a:buChar char="●"/>
            </a:pPr>
            <a:r>
              <a:rPr b="0" lang="uk-UA" sz="2000" strike="noStrike" u="none">
                <a:solidFill>
                  <a:schemeClr val="dk1"/>
                </a:solidFill>
                <a:effectLst/>
                <a:uFillTx/>
                <a:latin typeface="Times New Roman"/>
                <a:ea typeface="Arial"/>
              </a:rPr>
              <a:t>За результатами розслідування комісія складає акт розслідування причин виникнення хронічного професійного захворювання (отруєння) за формою П-4. Акт за формою П-4 є документом, в якому зазначаються основні умови, обставини та причини виникнення хронічного професійного захворювання (отруєння), заходи щодо запобігання розвитку хронічного професійного захворювання (отруєння) та забезпечення нормалізації умов праці, а також встановлюються особи, які не виконали відповідні вимоги законодавства.</a:t>
            </a:r>
            <a:endParaRPr b="0" lang="uk-UA" sz="20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ru-RU" sz="2000" strike="noStrike" u="none">
                <a:solidFill>
                  <a:schemeClr val="dk1"/>
                </a:solidFill>
                <a:effectLst/>
                <a:uFillTx/>
                <a:latin typeface="Times New Roman"/>
                <a:ea typeface="Arial"/>
              </a:rPr>
              <a:t>Акт за формою П-4, підписаний членами комісії з розслідування, протягом доби затверджується керівником територіального органу Держпраці та завіряється печаткою.</a:t>
            </a:r>
            <a:endParaRPr b="0" lang="uk-UA"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Содержимое 2"/>
          <p:cNvSpPr/>
          <p:nvPr/>
        </p:nvSpPr>
        <p:spPr>
          <a:xfrm>
            <a:off x="734760" y="929880"/>
            <a:ext cx="8147160" cy="3852720"/>
          </a:xfrm>
          <a:prstGeom prst="rect">
            <a:avLst/>
          </a:prstGeom>
          <a:noFill/>
          <a:ln w="0">
            <a:noFill/>
          </a:ln>
        </p:spPr>
        <p:style>
          <a:lnRef idx="0"/>
          <a:fillRef idx="0"/>
          <a:effectRef idx="0"/>
          <a:fontRef idx="minor"/>
        </p:style>
        <p:txBody>
          <a:bodyPr tIns="91440" bIns="91440" anchor="t">
            <a:normAutofit fontScale="62500" lnSpcReduction="19999"/>
          </a:bodyPr>
          <a:p>
            <a:pPr marL="457200" indent="-343080" algn="just">
              <a:lnSpc>
                <a:spcPct val="115000"/>
              </a:lnSpc>
              <a:buClr>
                <a:srgbClr val="595959"/>
              </a:buClr>
              <a:buFont typeface="Arial"/>
              <a:buChar char="●"/>
            </a:pPr>
            <a:r>
              <a:rPr b="1" lang="uk-UA" sz="3100" strike="noStrike" u="none">
                <a:solidFill>
                  <a:schemeClr val="dk1"/>
                </a:solidFill>
                <a:effectLst/>
                <a:uFillTx/>
                <a:latin typeface="Times New Roman"/>
                <a:ea typeface="Arial"/>
              </a:rPr>
              <a:t>Акт за формою П-4 складається протягом трьох днів після закінчення розслідування у семи примірниках і надсилається роботодавцем:</a:t>
            </a: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територіальному органові Держпраці;</a:t>
            </a: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хворому;</a:t>
            </a: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робочому органові Фонду;</a:t>
            </a: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первинній організації відповідної профспілки або уповноваженій найманими працівниками особі з питань охорони праці (у разі, коли профспілка на підприємстві (в установі, організації) відсутня);</a:t>
            </a: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вищому профспілковому органу;</a:t>
            </a: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лікарю-профпатологу, який направив хворого до високоспеціалізованого профпатологічного закладу охорони здоров’я;</a:t>
            </a:r>
            <a:endParaRPr b="0" lang="uk-UA" sz="3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3100" strike="noStrike" u="none">
                <a:solidFill>
                  <a:schemeClr val="dk1"/>
                </a:solidFill>
                <a:effectLst/>
                <a:uFillTx/>
                <a:latin typeface="Times New Roman"/>
                <a:ea typeface="Arial"/>
              </a:rPr>
              <a:t>підприємству (установі, організації).</a:t>
            </a:r>
            <a:endParaRPr b="0" lang="uk-UA" sz="3100" strike="noStrike" u="none">
              <a:solidFill>
                <a:srgbClr val="000000"/>
              </a:solidFill>
              <a:effectLst/>
              <a:uFillTx/>
              <a:latin typeface="Arial"/>
            </a:endParaRPr>
          </a:p>
          <a:p>
            <a:pPr>
              <a:lnSpc>
                <a:spcPct val="115000"/>
              </a:lnSpc>
            </a:pPr>
            <a:endParaRPr b="0" lang="uk-UA"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1194480" y="444960"/>
            <a:ext cx="7637760" cy="572400"/>
          </a:xfrm>
          <a:prstGeom prst="rect">
            <a:avLst/>
          </a:prstGeom>
          <a:noFill/>
          <a:ln w="0">
            <a:noFill/>
          </a:ln>
        </p:spPr>
        <p:txBody>
          <a:bodyPr lIns="91440" rIns="91440" tIns="91440" bIns="91440" anchor="t">
            <a:normAutofit lnSpcReduction="9999"/>
          </a:bodyPr>
          <a:p>
            <a:pPr indent="0" algn="ctr">
              <a:lnSpc>
                <a:spcPct val="100000"/>
              </a:lnSpc>
              <a:buNone/>
            </a:pPr>
            <a:r>
              <a:rPr b="0" lang="uk-UA" sz="2800" strike="noStrike" u="none">
                <a:solidFill>
                  <a:schemeClr val="dk1"/>
                </a:solidFill>
                <a:effectLst/>
                <a:uFillTx/>
                <a:latin typeface="Times New Roman"/>
                <a:ea typeface="Arial"/>
              </a:rPr>
              <a:t>ВИЗНАЧЕННЯ:</a:t>
            </a:r>
            <a:endParaRPr b="0" lang="uk-UA" sz="2800" strike="noStrike" u="none">
              <a:solidFill>
                <a:srgbClr val="000000"/>
              </a:solidFill>
              <a:effectLst/>
              <a:uFillTx/>
              <a:latin typeface="Arial"/>
            </a:endParaRPr>
          </a:p>
        </p:txBody>
      </p:sp>
      <p:sp>
        <p:nvSpPr>
          <p:cNvPr id="81" name="Содержимое 2"/>
          <p:cNvSpPr/>
          <p:nvPr/>
        </p:nvSpPr>
        <p:spPr>
          <a:xfrm>
            <a:off x="602640" y="1090080"/>
            <a:ext cx="8229240" cy="4000320"/>
          </a:xfrm>
          <a:prstGeom prst="rect">
            <a:avLst/>
          </a:prstGeom>
          <a:noFill/>
          <a:ln w="0">
            <a:noFill/>
          </a:ln>
        </p:spPr>
        <p:style>
          <a:lnRef idx="0"/>
          <a:fillRef idx="0"/>
          <a:effectRef idx="0"/>
          <a:fontRef idx="minor"/>
        </p:style>
        <p:txBody>
          <a:bodyPr tIns="91440" bIns="91440" anchor="t">
            <a:normAutofit/>
          </a:bodyPr>
          <a:p>
            <a:pPr marL="457200" indent="-343080" algn="just">
              <a:lnSpc>
                <a:spcPct val="115000"/>
              </a:lnSpc>
              <a:buClr>
                <a:srgbClr val="595959"/>
              </a:buClr>
              <a:buFont typeface="Arial"/>
              <a:buChar char="●"/>
            </a:pPr>
            <a:r>
              <a:rPr b="1" lang="uk-UA" sz="1400" strike="noStrike" u="none">
                <a:solidFill>
                  <a:srgbClr val="ff0000"/>
                </a:solidFill>
                <a:effectLst/>
                <a:uFillTx/>
                <a:latin typeface="Times New Roman"/>
                <a:ea typeface="Arial"/>
              </a:rPr>
              <a:t>гостре професійне захворювання </a:t>
            </a:r>
            <a:r>
              <a:rPr b="0" lang="uk-UA" sz="1400" strike="noStrike" u="none">
                <a:solidFill>
                  <a:schemeClr val="dk2"/>
                </a:solidFill>
                <a:effectLst/>
                <a:uFillTx/>
                <a:latin typeface="Times New Roman"/>
                <a:ea typeface="Arial"/>
              </a:rPr>
              <a:t>(отруєння) - захворювання (або смерть), що виникло після однократного (протягом не більш як однієї робочої зміни) впливу на працівника шкідливих факторів фізичного, біологічного та хімічного характеру (у тому числі інфекційні, паразитарні, алергійні захворювання)</a:t>
            </a:r>
            <a:endParaRPr b="0" lang="uk-UA" sz="1400" strike="noStrike" u="none">
              <a:solidFill>
                <a:srgbClr val="000000"/>
              </a:solidFill>
              <a:effectLst/>
              <a:uFillTx/>
              <a:latin typeface="Arial"/>
            </a:endParaRPr>
          </a:p>
          <a:p>
            <a:pPr marL="457200" indent="-343080" algn="just">
              <a:lnSpc>
                <a:spcPct val="100000"/>
              </a:lnSpc>
              <a:spcBef>
                <a:spcPts val="1191"/>
              </a:spcBef>
              <a:spcAft>
                <a:spcPts val="992"/>
              </a:spcAft>
              <a:buClr>
                <a:srgbClr val="595959"/>
              </a:buClr>
              <a:buFont typeface="Arial"/>
              <a:buChar char="●"/>
            </a:pPr>
            <a:r>
              <a:rPr b="1" lang="uk-UA" sz="1400" strike="noStrike" u="none">
                <a:solidFill>
                  <a:srgbClr val="ff0000"/>
                </a:solidFill>
                <a:effectLst/>
                <a:uFillTx/>
                <a:latin typeface="Times New Roman"/>
                <a:ea typeface="Arial"/>
              </a:rPr>
              <a:t>хронічне професійне захворювання </a:t>
            </a:r>
            <a:r>
              <a:rPr b="0" lang="uk-UA" sz="1400" strike="noStrike" u="none">
                <a:solidFill>
                  <a:schemeClr val="dk2"/>
                </a:solidFill>
                <a:effectLst/>
                <a:uFillTx/>
                <a:latin typeface="Times New Roman"/>
                <a:ea typeface="Arial"/>
              </a:rPr>
              <a:t>(отруєння) - захворювання, що виникло внаслідок провадження професійної діяльності працівника виключно або переважно впливу шкідливих факторів виробничого середовища та трудового процесу, пов’язаних з роботою.</a:t>
            </a:r>
            <a:endParaRPr b="0" lang="uk-UA" sz="1400" strike="noStrike" u="none">
              <a:solidFill>
                <a:srgbClr val="000000"/>
              </a:solidFill>
              <a:effectLst/>
              <a:uFillTx/>
              <a:latin typeface="Arial"/>
            </a:endParaRPr>
          </a:p>
          <a:p>
            <a:pPr marL="457200" indent="-343080" algn="just">
              <a:lnSpc>
                <a:spcPct val="100000"/>
              </a:lnSpc>
              <a:spcBef>
                <a:spcPts val="1191"/>
              </a:spcBef>
              <a:spcAft>
                <a:spcPts val="992"/>
              </a:spcAft>
              <a:buClr>
                <a:srgbClr val="595959"/>
              </a:buClr>
              <a:buFont typeface="Arial"/>
              <a:buChar char="●"/>
            </a:pPr>
            <a:r>
              <a:rPr b="1" lang="uk-UA" sz="1400" strike="noStrike" u="none">
                <a:solidFill>
                  <a:schemeClr val="dk2"/>
                </a:solidFill>
                <a:effectLst/>
                <a:uFillTx/>
                <a:latin typeface="Times New Roman"/>
                <a:ea typeface="Arial"/>
              </a:rPr>
              <a:t>Перелік професійних захворювань (постанова Кабінету Міністрів України від 08.11.2000 </a:t>
            </a:r>
            <a:br>
              <a:rPr sz="1400"/>
            </a:br>
            <a:r>
              <a:rPr b="1" lang="uk-UA" sz="1400" strike="noStrike" u="none">
                <a:solidFill>
                  <a:schemeClr val="dk2"/>
                </a:solidFill>
                <a:effectLst/>
                <a:uFillTx/>
                <a:latin typeface="Times New Roman"/>
                <a:ea typeface="Arial"/>
              </a:rPr>
              <a:t>№ 1662) </a:t>
            </a:r>
            <a:endParaRPr b="0" lang="uk-UA"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Содержимое 2"/>
          <p:cNvSpPr/>
          <p:nvPr/>
        </p:nvSpPr>
        <p:spPr>
          <a:xfrm>
            <a:off x="718920" y="923040"/>
            <a:ext cx="8205840" cy="4007880"/>
          </a:xfrm>
          <a:prstGeom prst="rect">
            <a:avLst/>
          </a:prstGeom>
          <a:noFill/>
          <a:ln w="0">
            <a:noFill/>
          </a:ln>
        </p:spPr>
        <p:style>
          <a:lnRef idx="0"/>
          <a:fillRef idx="0"/>
          <a:effectRef idx="0"/>
          <a:fontRef idx="minor"/>
        </p:style>
        <p:txBody>
          <a:bodyPr tIns="91440" bIns="91440" anchor="t">
            <a:normAutofit fontScale="77500" lnSpcReduction="19999"/>
          </a:bodyPr>
          <a:p>
            <a:pPr marL="457200" indent="-343080" algn="just">
              <a:lnSpc>
                <a:spcPct val="115000"/>
              </a:lnSpc>
              <a:buClr>
                <a:srgbClr val="595959"/>
              </a:buClr>
              <a:buFont typeface="Arial"/>
              <a:buChar char="●"/>
            </a:pPr>
            <a:r>
              <a:rPr b="0" lang="uk-UA" sz="2000" strike="noStrike" u="none">
                <a:solidFill>
                  <a:schemeClr val="dk1"/>
                </a:solidFill>
                <a:effectLst/>
                <a:uFillTx/>
                <a:latin typeface="Times New Roman"/>
                <a:ea typeface="Arial"/>
              </a:rPr>
              <a:t>Акт за формою П-4 разом з матеріалами розслідування зберігається на підприємстві (в установі, організації), в територіальному органі Держпраці та робочому органі Фонду протягом строку, визначеного типовими та галузевими переліками видів документів, затверджених відповідно до законодавства, а в інших організаціях - не менше строку, передбаченого для вжиття визначених у ньому профілактичних заходів</a:t>
            </a:r>
            <a:endParaRPr b="0" lang="uk-UA" sz="20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000" strike="noStrike" u="none">
                <a:solidFill>
                  <a:schemeClr val="dk1"/>
                </a:solidFill>
                <a:effectLst/>
                <a:uFillTx/>
                <a:latin typeface="Times New Roman"/>
                <a:ea typeface="Arial"/>
              </a:rPr>
              <a:t>Про вжиття запропонованих комісією з розслідування заходів до запобігання виникненню хронічних професійних захворювань (отруєнь) роботодавець письмово інформує територіальний орган Держпраці, який здійснює нагляд за підприємством (установою, організацією), та робочий орган Фонду протягом зазначеного в акті за формою П-4 строку.</a:t>
            </a:r>
            <a:endParaRPr b="0" lang="uk-UA" sz="20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000" strike="noStrike" u="none">
                <a:solidFill>
                  <a:schemeClr val="dk1"/>
                </a:solidFill>
                <a:effectLst/>
                <a:uFillTx/>
                <a:latin typeface="Times New Roman"/>
                <a:ea typeface="Arial"/>
              </a:rPr>
              <a:t>Контроль за своєчасністю та об’єктивністю проведення розслідування причин виникнення хронічних професійних захворювань (отруєнь), документальним оформленням, вжиттям заходів до усунення зазначених причин здійснюють територіальні органи Держпраці, робочі органи Фонду, профспілки або уповноважені найманими працівниками особи з питань охорони праці відповідно до їх повноважень.</a:t>
            </a:r>
            <a:endParaRPr b="0" lang="uk-UA"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Содержимое 2"/>
          <p:cNvSpPr/>
          <p:nvPr/>
        </p:nvSpPr>
        <p:spPr>
          <a:xfrm>
            <a:off x="714960" y="945720"/>
            <a:ext cx="8162640" cy="3891600"/>
          </a:xfrm>
          <a:prstGeom prst="rect">
            <a:avLst/>
          </a:prstGeom>
          <a:noFill/>
          <a:ln w="0">
            <a:noFill/>
          </a:ln>
        </p:spPr>
        <p:style>
          <a:lnRef idx="0"/>
          <a:fillRef idx="0"/>
          <a:effectRef idx="0"/>
          <a:fontRef idx="minor"/>
        </p:style>
        <p:txBody>
          <a:bodyPr tIns="91440" bIns="91440" anchor="t">
            <a:normAutofit fontScale="62500" lnSpcReduction="19999"/>
          </a:bodyPr>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Роботодавець зобов’язаний у п’ятиденний строк після закінчення розслідування причин виникнення хронічного професійного захворювання (отруєння) розглянути матеріали розслідування та видати наказ про вжиття заходів до запобігання виникненню хронічних професійних захворювань (отруєнь).</a:t>
            </a:r>
            <a:endParaRPr b="0" lang="uk-UA" sz="29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Реєстрація та ведення обліку випадків гострих та хронічних професійних захворювань (отруєнь) здійснюються роботодавцем у журналі обліку гострих та хронічних професійних захворювань (отруєнь).</a:t>
            </a:r>
            <a:endParaRPr b="0" lang="uk-UA" sz="29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У робочих органах Фонду та в територіальних органах Держпраці облік випадків хронічних професійних захворювань (отруєнь) ведеться на підставі повідомлень за </a:t>
            </a:r>
            <a:r>
              <a:rPr b="0" lang="uk-UA" sz="2900" strike="noStrike" u="sng">
                <a:solidFill>
                  <a:schemeClr val="dk1"/>
                </a:solidFill>
                <a:effectLst/>
                <a:uFillTx/>
                <a:latin typeface="Times New Roman"/>
                <a:ea typeface="Arial"/>
                <a:hlinkClick r:id="rId1"/>
              </a:rPr>
              <a:t>формою П-3</a:t>
            </a:r>
            <a:r>
              <a:rPr b="0" lang="uk-UA" sz="2900" strike="noStrike" u="none">
                <a:solidFill>
                  <a:schemeClr val="dk1"/>
                </a:solidFill>
                <a:effectLst/>
                <a:uFillTx/>
                <a:latin typeface="Times New Roman"/>
                <a:ea typeface="Arial"/>
              </a:rPr>
              <a:t> та актів за </a:t>
            </a:r>
            <a:br>
              <a:rPr sz="2900"/>
            </a:br>
            <a:r>
              <a:rPr b="0" lang="uk-UA" sz="2900" strike="noStrike" u="sng">
                <a:solidFill>
                  <a:schemeClr val="dk1"/>
                </a:solidFill>
                <a:effectLst/>
                <a:uFillTx/>
                <a:latin typeface="Times New Roman"/>
                <a:ea typeface="Arial"/>
                <a:hlinkClick r:id="rId2"/>
              </a:rPr>
              <a:t>формою П-4</a:t>
            </a:r>
            <a:r>
              <a:rPr b="0" lang="uk-UA" sz="2900" strike="noStrike" u="none">
                <a:solidFill>
                  <a:schemeClr val="dk1"/>
                </a:solidFill>
                <a:effectLst/>
                <a:uFillTx/>
                <a:latin typeface="Times New Roman"/>
                <a:ea typeface="Arial"/>
              </a:rPr>
              <a:t>, а у закладах охорони здоров’я - на підставі медичних висновків лікарсько-експертної комісії, а також повідомлень за формою П-3.</a:t>
            </a:r>
            <a:endParaRPr b="0" lang="uk-UA" sz="2900" strike="noStrike" u="none">
              <a:solidFill>
                <a:srgbClr val="000000"/>
              </a:solidFill>
              <a:effectLst/>
              <a:uFillTx/>
              <a:latin typeface="Arial"/>
            </a:endParaRPr>
          </a:p>
          <a:p>
            <a:pPr marL="457200" indent="-343080" algn="just">
              <a:lnSpc>
                <a:spcPct val="115000"/>
              </a:lnSpc>
              <a:tabLst>
                <a:tab algn="l" pos="0"/>
              </a:tabLst>
            </a:pPr>
            <a:endParaRPr b="0" lang="uk-UA"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Рисунок 3" descr=""/>
          <p:cNvPicPr/>
          <p:nvPr/>
        </p:nvPicPr>
        <p:blipFill>
          <a:blip r:embed="rId1"/>
          <a:stretch/>
        </p:blipFill>
        <p:spPr>
          <a:xfrm rot="5400000">
            <a:off x="-2159640" y="2253600"/>
            <a:ext cx="5081400" cy="654480"/>
          </a:xfrm>
          <a:prstGeom prst="rect">
            <a:avLst/>
          </a:prstGeom>
          <a:noFill/>
          <a:ln w="0">
            <a:noFill/>
          </a:ln>
        </p:spPr>
      </p:pic>
      <p:pic>
        <p:nvPicPr>
          <p:cNvPr id="120" name="Рисунок 4" descr=""/>
          <p:cNvPicPr/>
          <p:nvPr/>
        </p:nvPicPr>
        <p:blipFill>
          <a:blip r:embed="rId2"/>
          <a:stretch/>
        </p:blipFill>
        <p:spPr>
          <a:xfrm>
            <a:off x="7004880" y="-137520"/>
            <a:ext cx="2146320" cy="1123920"/>
          </a:xfrm>
          <a:prstGeom prst="rect">
            <a:avLst/>
          </a:prstGeom>
          <a:noFill/>
          <a:ln w="0">
            <a:noFill/>
          </a:ln>
        </p:spPr>
      </p:pic>
      <p:grpSp>
        <p:nvGrpSpPr>
          <p:cNvPr id="121" name="Группа 5"/>
          <p:cNvGrpSpPr/>
          <p:nvPr/>
        </p:nvGrpSpPr>
        <p:grpSpPr>
          <a:xfrm>
            <a:off x="7752600" y="4542480"/>
            <a:ext cx="1191240" cy="628200"/>
            <a:chOff x="7752600" y="4542480"/>
            <a:chExt cx="1191240" cy="628200"/>
          </a:xfrm>
        </p:grpSpPr>
        <p:sp>
          <p:nvSpPr>
            <p:cNvPr id="122" name="TextBox 6"/>
            <p:cNvSpPr/>
            <p:nvPr/>
          </p:nvSpPr>
          <p:spPr>
            <a:xfrm>
              <a:off x="7755120" y="4542480"/>
              <a:ext cx="932040" cy="36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900" strike="noStrike" u="sng">
                  <a:solidFill>
                    <a:srgbClr val="4778ae"/>
                  </a:solidFill>
                  <a:effectLst/>
                  <a:uFillTx/>
                  <a:latin typeface="Arial"/>
                  <a:ea typeface="Arial"/>
                </a:rPr>
                <a:t>www.dsp.gov.ua</a:t>
              </a:r>
              <a:endParaRPr b="0" lang="uk-UA" sz="900" strike="noStrike" u="none">
                <a:solidFill>
                  <a:srgbClr val="000000"/>
                </a:solidFill>
                <a:effectLst/>
                <a:uFillTx/>
                <a:latin typeface="Arial"/>
              </a:endParaRPr>
            </a:p>
          </p:txBody>
        </p:sp>
        <p:sp>
          <p:nvSpPr>
            <p:cNvPr id="123" name="TextBox 7"/>
            <p:cNvSpPr/>
            <p:nvPr/>
          </p:nvSpPr>
          <p:spPr>
            <a:xfrm>
              <a:off x="7752600" y="4801680"/>
              <a:ext cx="986040" cy="36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900" strike="noStrike" u="sng">
                  <a:solidFill>
                    <a:srgbClr val="4778ae"/>
                  </a:solidFill>
                  <a:effectLst/>
                  <a:uFillTx/>
                  <a:latin typeface="Arial"/>
                  <a:ea typeface="Arial"/>
                </a:rPr>
                <a:t>www.pratsia.in.ua</a:t>
              </a:r>
              <a:endParaRPr b="0" lang="uk-UA" sz="900" strike="noStrike" u="none">
                <a:solidFill>
                  <a:srgbClr val="000000"/>
                </a:solidFill>
                <a:effectLst/>
                <a:uFillTx/>
                <a:latin typeface="Arial"/>
              </a:endParaRPr>
            </a:p>
          </p:txBody>
        </p:sp>
        <p:sp>
          <p:nvSpPr>
            <p:cNvPr id="124" name="Блок-схема: решение 8"/>
            <p:cNvSpPr/>
            <p:nvPr/>
          </p:nvSpPr>
          <p:spPr>
            <a:xfrm>
              <a:off x="8739000" y="4595040"/>
              <a:ext cx="204840" cy="10224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p:style>
          <p:txBody>
            <a:bodyPr lIns="90000" rIns="90000" tIns="6120" bIns="6120" anchor="ctr">
              <a:noAutofit/>
            </a:bodyPr>
            <a:p>
              <a:pPr algn="ctr">
                <a:lnSpc>
                  <a:spcPct val="100000"/>
                </a:lnSpc>
              </a:pPr>
              <a:endParaRPr b="0" sz="1050" strike="noStrike" u="none">
                <a:solidFill>
                  <a:schemeClr val="lt1"/>
                </a:solidFill>
                <a:effectLst/>
                <a:uFillTx/>
                <a:latin typeface="Arial"/>
                <a:ea typeface="Arial"/>
              </a:endParaRPr>
            </a:p>
          </p:txBody>
        </p:sp>
        <p:sp>
          <p:nvSpPr>
            <p:cNvPr id="125" name="Блок-схема: решение 9"/>
            <p:cNvSpPr/>
            <p:nvPr/>
          </p:nvSpPr>
          <p:spPr>
            <a:xfrm>
              <a:off x="8739000" y="4854240"/>
              <a:ext cx="204840" cy="10224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p:style>
          <p:txBody>
            <a:bodyPr lIns="90000" rIns="90000" tIns="6120" bIns="6120" anchor="ctr">
              <a:noAutofit/>
            </a:bodyPr>
            <a:p>
              <a:pPr algn="ctr">
                <a:lnSpc>
                  <a:spcPct val="100000"/>
                </a:lnSpc>
              </a:pPr>
              <a:endParaRPr b="0" sz="1050" strike="noStrike" u="none">
                <a:solidFill>
                  <a:schemeClr val="lt1"/>
                </a:solidFill>
                <a:effectLst/>
                <a:uFillTx/>
                <a:latin typeface="Arial"/>
                <a:ea typeface="Arial"/>
              </a:endParaRPr>
            </a:p>
          </p:txBody>
        </p:sp>
      </p:grpSp>
      <p:sp>
        <p:nvSpPr>
          <p:cNvPr id="126" name="Google Shape;208;p26"/>
          <p:cNvSpPr/>
          <p:nvPr/>
        </p:nvSpPr>
        <p:spPr>
          <a:xfrm>
            <a:off x="2079000" y="681840"/>
            <a:ext cx="5313240" cy="715320"/>
          </a:xfrm>
          <a:prstGeom prst="rect">
            <a:avLst/>
          </a:prstGeom>
          <a:noFill/>
          <a:ln w="0">
            <a:noFill/>
          </a:ln>
        </p:spPr>
        <p:style>
          <a:lnRef idx="0"/>
          <a:fillRef idx="0"/>
          <a:effectRef idx="0"/>
          <a:fontRef idx="minor"/>
        </p:style>
        <p:txBody>
          <a:bodyPr lIns="68400" rIns="68400" tIns="68400" bIns="68400" anchor="t">
            <a:spAutoFit/>
          </a:bodyPr>
          <a:p>
            <a:pPr algn="ctr">
              <a:lnSpc>
                <a:spcPct val="100000"/>
              </a:lnSpc>
            </a:pPr>
            <a:r>
              <a:rPr b="1" lang="ru" sz="3750" strike="noStrike" u="none">
                <a:solidFill>
                  <a:srgbClr val="2c64df"/>
                </a:solidFill>
                <a:effectLst/>
                <a:uFillTx/>
                <a:latin typeface="Rubik"/>
                <a:ea typeface="Open Sans"/>
              </a:rPr>
              <a:t>ДЯКУЮ ЗА УВАГУ !</a:t>
            </a:r>
            <a:endParaRPr b="0" lang="uk-UA" sz="3750" strike="noStrike" u="none">
              <a:solidFill>
                <a:srgbClr val="000000"/>
              </a:solidFill>
              <a:effectLst/>
              <a:uFillTx/>
              <a:latin typeface="Arial"/>
            </a:endParaRPr>
          </a:p>
        </p:txBody>
      </p:sp>
      <p:grpSp>
        <p:nvGrpSpPr>
          <p:cNvPr id="127" name="Группа 28"/>
          <p:cNvGrpSpPr/>
          <p:nvPr/>
        </p:nvGrpSpPr>
        <p:grpSpPr>
          <a:xfrm>
            <a:off x="5892840" y="1625400"/>
            <a:ext cx="2898720" cy="2527200"/>
            <a:chOff x="5892840" y="1625400"/>
            <a:chExt cx="2898720" cy="2527200"/>
          </a:xfrm>
        </p:grpSpPr>
        <p:sp>
          <p:nvSpPr>
            <p:cNvPr id="128" name="TextBox 29"/>
            <p:cNvSpPr/>
            <p:nvPr/>
          </p:nvSpPr>
          <p:spPr>
            <a:xfrm>
              <a:off x="5892840" y="3737520"/>
              <a:ext cx="2898720" cy="415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uk-UA" sz="1050" strike="noStrike" u="none">
                  <a:solidFill>
                    <a:srgbClr val="002060"/>
                  </a:solidFill>
                  <a:effectLst/>
                  <a:uFillTx/>
                  <a:latin typeface="Open Sans"/>
                  <a:ea typeface="Open Sans"/>
                </a:rPr>
                <a:t>Сервіс онлайн консультацій «інтерактивний інспектор»</a:t>
              </a:r>
              <a:endParaRPr b="0" lang="uk-UA" sz="1050" strike="noStrike" u="none">
                <a:solidFill>
                  <a:srgbClr val="000000"/>
                </a:solidFill>
                <a:effectLst/>
                <a:uFillTx/>
                <a:latin typeface="Arial"/>
              </a:endParaRPr>
            </a:p>
          </p:txBody>
        </p:sp>
        <p:pic>
          <p:nvPicPr>
            <p:cNvPr id="129" name="Picture 4" descr="https://lh4.googleusercontent.com/8X4CeYy7R_NsOtLrs1zSljyrOEHDdnKHo_ZzgWf43dBZhXuUXjzURdJb_IlX4yGx4ICd8DqG3S9Av1MrvAIDhVczSGluv2A441w2hzzf7F4Ymwkz3t8Fcg8Ac673m3J-2Gfjyv-uQlWjrZoJakiQGvjOXw=s2048"/>
            <p:cNvPicPr/>
            <p:nvPr/>
          </p:nvPicPr>
          <p:blipFill>
            <a:blip r:embed="rId3"/>
            <a:stretch/>
          </p:blipFill>
          <p:spPr>
            <a:xfrm>
              <a:off x="6280560" y="1625400"/>
              <a:ext cx="2005920" cy="2005920"/>
            </a:xfrm>
            <a:prstGeom prst="rect">
              <a:avLst/>
            </a:prstGeom>
            <a:noFill/>
            <a:ln w="0">
              <a:solidFill>
                <a:srgbClr val="ffffff"/>
              </a:solidFill>
            </a:ln>
          </p:spPr>
        </p:pic>
      </p:grpSp>
      <p:grpSp>
        <p:nvGrpSpPr>
          <p:cNvPr id="130" name="Группа 31"/>
          <p:cNvGrpSpPr/>
          <p:nvPr/>
        </p:nvGrpSpPr>
        <p:grpSpPr>
          <a:xfrm>
            <a:off x="1345320" y="1625400"/>
            <a:ext cx="2771280" cy="2524320"/>
            <a:chOff x="1345320" y="1625400"/>
            <a:chExt cx="2771280" cy="2524320"/>
          </a:xfrm>
        </p:grpSpPr>
        <p:sp>
          <p:nvSpPr>
            <p:cNvPr id="131" name="Прямоугольник 32"/>
            <p:cNvSpPr/>
            <p:nvPr/>
          </p:nvSpPr>
          <p:spPr>
            <a:xfrm>
              <a:off x="1345320" y="3734640"/>
              <a:ext cx="2240640" cy="415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uk-UA" sz="1050" strike="noStrike" u="none">
                  <a:solidFill>
                    <a:srgbClr val="002060"/>
                  </a:solidFill>
                  <a:effectLst/>
                  <a:uFillTx/>
                  <a:latin typeface="Open Sans"/>
                  <a:ea typeface="Open Sans"/>
                </a:rPr>
                <a:t>Інформаційний портал </a:t>
              </a:r>
              <a:r>
                <a:rPr b="0" lang="en-US" sz="1050" strike="noStrike" u="none">
                  <a:solidFill>
                    <a:srgbClr val="002060"/>
                  </a:solidFill>
                  <a:effectLst/>
                  <a:uFillTx/>
                  <a:latin typeface="Open Sans"/>
                  <a:ea typeface="Open Sans"/>
                </a:rPr>
                <a:t>pratsia.in.ua </a:t>
              </a:r>
              <a:endParaRPr b="0" lang="uk-UA" sz="1050" strike="noStrike" u="none">
                <a:solidFill>
                  <a:srgbClr val="000000"/>
                </a:solidFill>
                <a:effectLst/>
                <a:uFillTx/>
                <a:latin typeface="Arial"/>
              </a:endParaRPr>
            </a:p>
          </p:txBody>
        </p:sp>
        <p:pic>
          <p:nvPicPr>
            <p:cNvPr id="132" name="Рисунок 33" descr=""/>
            <p:cNvPicPr/>
            <p:nvPr/>
          </p:nvPicPr>
          <p:blipFill>
            <a:blip r:embed="rId4"/>
            <a:stretch/>
          </p:blipFill>
          <p:spPr>
            <a:xfrm>
              <a:off x="1599840" y="1625400"/>
              <a:ext cx="2516760" cy="2005920"/>
            </a:xfrm>
            <a:prstGeom prst="rect">
              <a:avLst/>
            </a:prstGeom>
            <a:noFill/>
            <a:ln w="0">
              <a:noFill/>
            </a:ln>
          </p:spPr>
        </p:pic>
      </p:grpSp>
      <p:grpSp>
        <p:nvGrpSpPr>
          <p:cNvPr id="133" name="Группа 34"/>
          <p:cNvGrpSpPr/>
          <p:nvPr/>
        </p:nvGrpSpPr>
        <p:grpSpPr>
          <a:xfrm>
            <a:off x="3677760" y="1625400"/>
            <a:ext cx="2484360" cy="2685960"/>
            <a:chOff x="3677760" y="1625400"/>
            <a:chExt cx="2484360" cy="2685960"/>
          </a:xfrm>
        </p:grpSpPr>
        <p:sp>
          <p:nvSpPr>
            <p:cNvPr id="134" name="TextBox 35"/>
            <p:cNvSpPr/>
            <p:nvPr/>
          </p:nvSpPr>
          <p:spPr>
            <a:xfrm>
              <a:off x="3677760" y="3734640"/>
              <a:ext cx="2484360" cy="576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uk-UA" sz="1050" strike="noStrike" u="none">
                  <a:solidFill>
                    <a:srgbClr val="002060"/>
                  </a:solidFill>
                  <a:effectLst/>
                  <a:uFillTx/>
                  <a:latin typeface="Open Sans"/>
                  <a:ea typeface="Open Sans"/>
                </a:rPr>
                <a:t>Анімаційні ролики</a:t>
              </a:r>
              <a:endParaRPr b="0" lang="uk-UA" sz="1050" strike="noStrike" u="none">
                <a:solidFill>
                  <a:srgbClr val="000000"/>
                </a:solidFill>
                <a:effectLst/>
                <a:uFillTx/>
                <a:latin typeface="Arial"/>
              </a:endParaRPr>
            </a:p>
            <a:p>
              <a:pPr algn="ctr">
                <a:lnSpc>
                  <a:spcPct val="100000"/>
                </a:lnSpc>
              </a:pPr>
              <a:r>
                <a:rPr b="0" lang="en-US" sz="1050" strike="noStrike" u="none">
                  <a:solidFill>
                    <a:srgbClr val="002060"/>
                  </a:solidFill>
                  <a:effectLst/>
                  <a:uFillTx/>
                  <a:latin typeface="Open Sans"/>
                  <a:ea typeface="Open Sans"/>
                </a:rPr>
                <a:t>https://m.youtube.com/@user-om9dz7ey4r/videos</a:t>
              </a:r>
              <a:endParaRPr b="0" lang="uk-UA" sz="1050" strike="noStrike" u="none">
                <a:solidFill>
                  <a:srgbClr val="000000"/>
                </a:solidFill>
                <a:effectLst/>
                <a:uFillTx/>
                <a:latin typeface="Arial"/>
              </a:endParaRPr>
            </a:p>
          </p:txBody>
        </p:sp>
        <p:pic>
          <p:nvPicPr>
            <p:cNvPr id="135" name="Picture 6" descr="https://lh5.googleusercontent.com/KQsImu21MByBj5Ov1-7eStznLOV-9IQHZDrowS3lzsZXtZhCFoFaC4AHveibIeX-WzZ69gaEeKeBPaZbKUkdEGgp4Kf2GEgDboxP9gX2AAWcHNPnrT1dXqnWcQ-KCjPd9sZUd-7JEQGmtQjWWNXhyTjFlQ=s2048"/>
            <p:cNvPicPr/>
            <p:nvPr/>
          </p:nvPicPr>
          <p:blipFill>
            <a:blip r:embed="rId5"/>
            <a:srcRect l="20870" t="23412" r="22352" b="13867"/>
            <a:stretch/>
          </p:blipFill>
          <p:spPr>
            <a:xfrm>
              <a:off x="3803040" y="1625400"/>
              <a:ext cx="2156760" cy="1905840"/>
            </a:xfrm>
            <a:prstGeom prst="rect">
              <a:avLst/>
            </a:prstGeom>
            <a:noFill/>
            <a:ln w="0">
              <a:noFill/>
            </a:ln>
          </p:spPr>
        </p:pic>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900000" y="349920"/>
            <a:ext cx="6300000" cy="677520"/>
          </a:xfrm>
          <a:prstGeom prst="rect">
            <a:avLst/>
          </a:prstGeom>
          <a:noFill/>
          <a:ln w="0">
            <a:noFill/>
          </a:ln>
        </p:spPr>
        <p:txBody>
          <a:bodyPr lIns="0" rIns="0" tIns="0" bIns="0" anchor="ctr" anchorCtr="1">
            <a:spAutoFit/>
          </a:bodyPr>
          <a:p>
            <a:pPr marL="265320" indent="-265320" algn="ctr">
              <a:lnSpc>
                <a:spcPct val="100000"/>
              </a:lnSpc>
              <a:spcBef>
                <a:spcPts val="249"/>
              </a:spcBef>
              <a:buNone/>
              <a:tabLst>
                <a:tab algn="l" pos="0"/>
              </a:tabLst>
            </a:pPr>
            <a:r>
              <a:rPr b="1" lang="uk-UA" sz="1600" strike="noStrike" u="none">
                <a:solidFill>
                  <a:srgbClr val="000000"/>
                </a:solidFill>
                <a:effectLst/>
                <a:uFillTx/>
                <a:latin typeface="Times New Roman"/>
              </a:rPr>
              <a:t>«Гігієнічна класифікація праці за показниками шкідливості та небезпечності факторів виробничого середовища, важкості та напруженості трудового процесу»</a:t>
            </a:r>
            <a:endParaRPr b="0" lang="uk-UA" sz="1600" strike="noStrike" u="none">
              <a:solidFill>
                <a:srgbClr val="000000"/>
              </a:solidFill>
              <a:effectLst/>
              <a:uFillTx/>
              <a:latin typeface="Arial"/>
            </a:endParaRPr>
          </a:p>
        </p:txBody>
      </p:sp>
      <p:sp>
        <p:nvSpPr>
          <p:cNvPr id="83" name="PlaceHolder 2"/>
          <p:cNvSpPr>
            <a:spLocks noGrp="1"/>
          </p:cNvSpPr>
          <p:nvPr>
            <p:ph/>
          </p:nvPr>
        </p:nvSpPr>
        <p:spPr>
          <a:xfrm>
            <a:off x="943920" y="1131840"/>
            <a:ext cx="7888320" cy="3416040"/>
          </a:xfrm>
          <a:prstGeom prst="rect">
            <a:avLst/>
          </a:prstGeom>
          <a:noFill/>
          <a:ln w="0">
            <a:noFill/>
          </a:ln>
        </p:spPr>
        <p:txBody>
          <a:bodyPr lIns="0" rIns="0" tIns="0" bIns="0" anchor="t">
            <a:normAutofit fontScale="62500" lnSpcReduction="19999"/>
          </a:bodyPr>
          <a:p>
            <a:pPr indent="0" algn="ctr">
              <a:spcBef>
                <a:spcPts val="751"/>
              </a:spcBef>
              <a:spcAft>
                <a:spcPts val="751"/>
              </a:spcAft>
              <a:buNone/>
            </a:pPr>
            <a:endParaRPr b="1" lang="uk-UA" sz="2400" strike="noStrike" u="none">
              <a:solidFill>
                <a:srgbClr val="293a55"/>
              </a:solidFill>
              <a:effectLst/>
              <a:uFillTx/>
              <a:latin typeface="Times New Roman"/>
              <a:ea typeface="Times New Roman"/>
            </a:endParaRPr>
          </a:p>
          <a:p>
            <a:pPr marL="173160" indent="0" algn="just">
              <a:lnSpc>
                <a:spcPct val="100000"/>
              </a:lnSpc>
              <a:spcBef>
                <a:spcPts val="249"/>
              </a:spcBef>
              <a:buNone/>
              <a:tabLst>
                <a:tab algn="l" pos="0"/>
              </a:tabLst>
            </a:pPr>
            <a:r>
              <a:rPr b="1" i="1" lang="uk-UA" sz="1700" strike="noStrike" u="none">
                <a:solidFill>
                  <a:schemeClr val="dk1"/>
                </a:solidFill>
                <a:effectLst/>
                <a:uFillTx/>
                <a:latin typeface="Times New Roman"/>
              </a:rPr>
              <a:t>Шкідливий виробничий фактор </a:t>
            </a:r>
            <a:r>
              <a:rPr b="0" lang="uk-UA" sz="1700" strike="noStrike" u="none">
                <a:solidFill>
                  <a:schemeClr val="dk1"/>
                </a:solidFill>
                <a:effectLst/>
                <a:uFillTx/>
                <a:latin typeface="Times New Roman"/>
              </a:rPr>
              <a:t>- фактор середовища або трудового процесу, вплив якого на працівника за певних умов (інтенсивність, тривалість дії тощо) може спричинити професійне або виробничо обумовлене захворювання, тимчасове або стійке зниження працездатності, підвищення частоти соматичних та інфекційних захворювань, призвести до порушення здоров’я як працівника, так і його нащадків.</a:t>
            </a:r>
            <a:endParaRPr b="0" lang="uk-UA" sz="1700" strike="noStrike" u="none">
              <a:solidFill>
                <a:srgbClr val="000000"/>
              </a:solidFill>
              <a:effectLst/>
              <a:uFillTx/>
              <a:latin typeface="Arial"/>
            </a:endParaRPr>
          </a:p>
          <a:p>
            <a:pPr marL="173160" indent="0" algn="just">
              <a:lnSpc>
                <a:spcPct val="100000"/>
              </a:lnSpc>
              <a:spcBef>
                <a:spcPts val="249"/>
              </a:spcBef>
              <a:buNone/>
              <a:tabLst>
                <a:tab algn="l" pos="0"/>
              </a:tabLst>
            </a:pPr>
            <a:endParaRPr b="0" lang="uk-UA" sz="1700" strike="noStrike" u="none">
              <a:solidFill>
                <a:srgbClr val="000000"/>
              </a:solidFill>
              <a:effectLst/>
              <a:uFillTx/>
              <a:latin typeface="Arial"/>
            </a:endParaRPr>
          </a:p>
          <a:p>
            <a:pPr marL="173160" indent="0" algn="just">
              <a:lnSpc>
                <a:spcPct val="100000"/>
              </a:lnSpc>
              <a:spcBef>
                <a:spcPts val="249"/>
              </a:spcBef>
              <a:buNone/>
              <a:tabLst>
                <a:tab algn="l" pos="0"/>
              </a:tabLst>
            </a:pPr>
            <a:r>
              <a:rPr b="1" i="1" lang="uk-UA" sz="1700" strike="noStrike" u="none">
                <a:solidFill>
                  <a:schemeClr val="dk1"/>
                </a:solidFill>
                <a:effectLst/>
                <a:uFillTx/>
                <a:latin typeface="Times New Roman"/>
              </a:rPr>
              <a:t>Небезпечний виробничий фактор </a:t>
            </a:r>
            <a:r>
              <a:rPr b="0" lang="uk-UA" sz="1700" strike="noStrike" u="none">
                <a:solidFill>
                  <a:schemeClr val="dk1"/>
                </a:solidFill>
                <a:effectLst/>
                <a:uFillTx/>
                <a:latin typeface="Times New Roman"/>
              </a:rPr>
              <a:t>- фактор середовища і трудового процесу, що може бути причиною гострого захворювання (отруєння), раптового різкого погіршення здоров’я або смерті.</a:t>
            </a:r>
            <a:endParaRPr b="0" lang="uk-UA" sz="1700" strike="noStrike" u="none">
              <a:solidFill>
                <a:srgbClr val="000000"/>
              </a:solidFill>
              <a:effectLst/>
              <a:uFillTx/>
              <a:latin typeface="Arial"/>
            </a:endParaRPr>
          </a:p>
          <a:p>
            <a:pPr marL="173160" indent="0" algn="just">
              <a:lnSpc>
                <a:spcPct val="100000"/>
              </a:lnSpc>
              <a:spcBef>
                <a:spcPts val="249"/>
              </a:spcBef>
              <a:buNone/>
              <a:tabLst>
                <a:tab algn="l" pos="0"/>
              </a:tabLst>
            </a:pPr>
            <a:endParaRPr b="0" lang="uk-UA" sz="1700" strike="noStrike" u="none">
              <a:solidFill>
                <a:srgbClr val="000000"/>
              </a:solidFill>
              <a:effectLst/>
              <a:uFillTx/>
              <a:latin typeface="Arial"/>
            </a:endParaRPr>
          </a:p>
          <a:p>
            <a:pPr marL="173160" indent="0" algn="just">
              <a:lnSpc>
                <a:spcPct val="100000"/>
              </a:lnSpc>
              <a:spcBef>
                <a:spcPts val="249"/>
              </a:spcBef>
              <a:buNone/>
              <a:tabLst>
                <a:tab algn="l" pos="0"/>
              </a:tabLst>
            </a:pPr>
            <a:r>
              <a:rPr b="1" i="1" lang="uk-UA" sz="1700" strike="noStrike" u="none">
                <a:solidFill>
                  <a:schemeClr val="dk1"/>
                </a:solidFill>
                <a:effectLst/>
                <a:uFillTx/>
                <a:latin typeface="Times New Roman"/>
              </a:rPr>
              <a:t>Безпечні умови праці</a:t>
            </a:r>
            <a:r>
              <a:rPr b="0" lang="uk-UA" sz="1700" strike="noStrike" u="none">
                <a:solidFill>
                  <a:schemeClr val="dk1"/>
                </a:solidFill>
                <a:effectLst/>
                <a:uFillTx/>
                <a:latin typeface="Times New Roman"/>
              </a:rPr>
              <a:t> - стан умов праці, за якого вплив на працівників шкідливих та небезпечних виробничих факторів усунуто або їх рівні не перевищують граничнодопустимих значень;</a:t>
            </a:r>
            <a:endParaRPr b="0" lang="uk-UA" sz="1700" strike="noStrike" u="none">
              <a:solidFill>
                <a:srgbClr val="000000"/>
              </a:solidFill>
              <a:effectLst/>
              <a:uFillTx/>
              <a:latin typeface="Arial"/>
            </a:endParaRPr>
          </a:p>
          <a:p>
            <a:pPr marL="173160" indent="0" algn="just">
              <a:lnSpc>
                <a:spcPct val="100000"/>
              </a:lnSpc>
              <a:spcBef>
                <a:spcPts val="249"/>
              </a:spcBef>
              <a:buNone/>
              <a:tabLst>
                <a:tab algn="l" pos="0"/>
              </a:tabLst>
            </a:pPr>
            <a:endParaRPr b="0" lang="uk-UA" sz="1700" strike="noStrike" u="none">
              <a:solidFill>
                <a:srgbClr val="000000"/>
              </a:solidFill>
              <a:effectLst/>
              <a:uFillTx/>
              <a:latin typeface="Arial"/>
            </a:endParaRPr>
          </a:p>
          <a:p>
            <a:pPr marL="173160" indent="0" algn="just">
              <a:lnSpc>
                <a:spcPct val="100000"/>
              </a:lnSpc>
              <a:spcBef>
                <a:spcPts val="249"/>
              </a:spcBef>
              <a:buNone/>
              <a:tabLst>
                <a:tab algn="l" pos="0"/>
              </a:tabLst>
            </a:pPr>
            <a:r>
              <a:rPr b="1" i="1" lang="uk-UA" sz="1700" strike="noStrike" u="none">
                <a:solidFill>
                  <a:schemeClr val="dk1"/>
                </a:solidFill>
                <a:effectLst/>
                <a:uFillTx/>
                <a:latin typeface="Times New Roman"/>
              </a:rPr>
              <a:t>Шкідливі умови праці</a:t>
            </a:r>
            <a:r>
              <a:rPr b="1" lang="uk-UA" sz="1700" strike="noStrike" u="none">
                <a:solidFill>
                  <a:schemeClr val="dk1"/>
                </a:solidFill>
                <a:effectLst/>
                <a:uFillTx/>
                <a:latin typeface="Times New Roman"/>
              </a:rPr>
              <a:t> </a:t>
            </a:r>
            <a:r>
              <a:rPr b="0" lang="uk-UA" sz="1700" strike="noStrike" u="none">
                <a:solidFill>
                  <a:schemeClr val="dk1"/>
                </a:solidFill>
                <a:effectLst/>
                <a:uFillTx/>
                <a:latin typeface="Times New Roman"/>
              </a:rPr>
              <a:t>- стан умов праці, за якого рівень впливу одного або більше факторів виробничого середовища та/або трудового процесу перевищує допустимий; </a:t>
            </a:r>
            <a:endParaRPr b="0" lang="uk-UA" sz="1700" strike="noStrike" u="none">
              <a:solidFill>
                <a:srgbClr val="000000"/>
              </a:solidFill>
              <a:effectLst/>
              <a:uFillTx/>
              <a:latin typeface="Arial"/>
            </a:endParaRPr>
          </a:p>
          <a:p>
            <a:pPr marL="173160" indent="0" algn="just">
              <a:lnSpc>
                <a:spcPct val="100000"/>
              </a:lnSpc>
              <a:spcBef>
                <a:spcPts val="249"/>
              </a:spcBef>
              <a:buNone/>
              <a:tabLst>
                <a:tab algn="l" pos="0"/>
              </a:tabLst>
            </a:pPr>
            <a:endParaRPr b="0" lang="uk-UA" sz="1700" strike="noStrike" u="none">
              <a:solidFill>
                <a:srgbClr val="000000"/>
              </a:solidFill>
              <a:effectLst/>
              <a:uFillTx/>
              <a:latin typeface="Arial"/>
            </a:endParaRPr>
          </a:p>
          <a:p>
            <a:pPr marL="173160" indent="0" algn="just">
              <a:lnSpc>
                <a:spcPct val="100000"/>
              </a:lnSpc>
              <a:spcBef>
                <a:spcPts val="249"/>
              </a:spcBef>
              <a:buNone/>
              <a:tabLst>
                <a:tab algn="l" pos="0"/>
              </a:tabLst>
            </a:pPr>
            <a:r>
              <a:rPr b="1" i="1" lang="uk-UA" sz="1700" strike="noStrike" u="none">
                <a:solidFill>
                  <a:schemeClr val="dk1"/>
                </a:solidFill>
                <a:effectLst/>
                <a:uFillTx/>
                <a:latin typeface="Times New Roman"/>
              </a:rPr>
              <a:t>Небезпечні умови праці </a:t>
            </a:r>
            <a:r>
              <a:rPr b="0" lang="uk-UA" sz="1700" strike="noStrike" u="none">
                <a:solidFill>
                  <a:schemeClr val="dk1"/>
                </a:solidFill>
                <a:effectLst/>
                <a:uFillTx/>
                <a:latin typeface="Times New Roman"/>
              </a:rPr>
              <a:t>– умови праці, що характеризуються такими рівнями шкідливих факторів виробничого середовища і трудового процесу, вплив яких протягом робочої зміни (або її частини) створює загрозу для життя, високий ризик виникнення гострих професійних уражень, у тому числі й важких форм;</a:t>
            </a:r>
            <a:endParaRPr b="0" lang="uk-UA" sz="1700" strike="noStrike" u="none">
              <a:solidFill>
                <a:srgbClr val="000000"/>
              </a:solidFill>
              <a:effectLst/>
              <a:uFillTx/>
              <a:latin typeface="Arial"/>
            </a:endParaRPr>
          </a:p>
          <a:p>
            <a:pPr marL="114480" indent="0" algn="just">
              <a:lnSpc>
                <a:spcPct val="100000"/>
              </a:lnSpc>
              <a:spcBef>
                <a:spcPts val="249"/>
              </a:spcBef>
              <a:buNone/>
              <a:tabLst>
                <a:tab algn="l" pos="0"/>
              </a:tabLst>
            </a:pPr>
            <a:endParaRPr b="0" lang="uk-UA" sz="1700" strike="noStrike" u="none">
              <a:solidFill>
                <a:srgbClr val="000000"/>
              </a:solidFill>
              <a:effectLst/>
              <a:uFillTx/>
              <a:latin typeface="Arial"/>
            </a:endParaRPr>
          </a:p>
          <a:p>
            <a:pPr marL="114480" indent="0" algn="just">
              <a:lnSpc>
                <a:spcPct val="100000"/>
              </a:lnSpc>
              <a:spcBef>
                <a:spcPts val="249"/>
              </a:spcBef>
              <a:buNone/>
              <a:tabLst>
                <a:tab algn="l" pos="0"/>
              </a:tabLst>
            </a:pPr>
            <a:r>
              <a:rPr b="1" i="1" lang="uk-UA" sz="1700" strike="noStrike" u="none">
                <a:solidFill>
                  <a:schemeClr val="dk1"/>
                </a:solidFill>
                <a:effectLst/>
                <a:uFillTx/>
                <a:latin typeface="Times New Roman"/>
              </a:rPr>
              <a:t>Умови праці</a:t>
            </a:r>
            <a:r>
              <a:rPr b="0" lang="uk-UA" sz="1700" strike="noStrike" u="none">
                <a:solidFill>
                  <a:schemeClr val="dk1"/>
                </a:solidFill>
                <a:effectLst/>
                <a:uFillTx/>
                <a:latin typeface="Times New Roman"/>
              </a:rPr>
              <a:t> - сукупність факторів виробничого середовища і трудового процесу, які впливають на здоров’я і працездатність людини під час виконання нею трудових обов’язків</a:t>
            </a:r>
            <a:endParaRPr b="0" lang="uk-UA" sz="17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Рисунок 7" descr=""/>
          <p:cNvPicPr/>
          <p:nvPr/>
        </p:nvPicPr>
        <p:blipFill>
          <a:blip r:embed="rId1"/>
          <a:stretch/>
        </p:blipFill>
        <p:spPr>
          <a:xfrm>
            <a:off x="2555640" y="465480"/>
            <a:ext cx="3931920" cy="571320"/>
          </a:xfrm>
          <a:prstGeom prst="rect">
            <a:avLst/>
          </a:prstGeom>
          <a:noFill/>
          <a:ln w="0">
            <a:noFill/>
          </a:ln>
        </p:spPr>
      </p:pic>
      <p:pic>
        <p:nvPicPr>
          <p:cNvPr id="85" name="Рисунок 8" descr=""/>
          <p:cNvPicPr/>
          <p:nvPr/>
        </p:nvPicPr>
        <p:blipFill>
          <a:blip r:embed="rId2"/>
          <a:stretch/>
        </p:blipFill>
        <p:spPr>
          <a:xfrm>
            <a:off x="766440" y="1275480"/>
            <a:ext cx="1407960" cy="717840"/>
          </a:xfrm>
          <a:prstGeom prst="rect">
            <a:avLst/>
          </a:prstGeom>
          <a:noFill/>
          <a:ln w="0">
            <a:noFill/>
          </a:ln>
        </p:spPr>
      </p:pic>
      <p:pic>
        <p:nvPicPr>
          <p:cNvPr id="86" name="Рисунок 9" descr=""/>
          <p:cNvPicPr/>
          <p:nvPr/>
        </p:nvPicPr>
        <p:blipFill>
          <a:blip r:embed="rId3"/>
          <a:stretch/>
        </p:blipFill>
        <p:spPr>
          <a:xfrm>
            <a:off x="2727000" y="1277280"/>
            <a:ext cx="1407960" cy="714240"/>
          </a:xfrm>
          <a:prstGeom prst="rect">
            <a:avLst/>
          </a:prstGeom>
          <a:noFill/>
          <a:ln w="0">
            <a:noFill/>
          </a:ln>
        </p:spPr>
      </p:pic>
      <p:pic>
        <p:nvPicPr>
          <p:cNvPr id="87" name="Рисунок 10" descr=""/>
          <p:cNvPicPr/>
          <p:nvPr/>
        </p:nvPicPr>
        <p:blipFill>
          <a:blip r:embed="rId4"/>
          <a:stretch/>
        </p:blipFill>
        <p:spPr>
          <a:xfrm>
            <a:off x="4870440" y="1273680"/>
            <a:ext cx="1407960" cy="717840"/>
          </a:xfrm>
          <a:prstGeom prst="rect">
            <a:avLst/>
          </a:prstGeom>
          <a:noFill/>
          <a:ln w="0">
            <a:noFill/>
          </a:ln>
        </p:spPr>
      </p:pic>
      <p:pic>
        <p:nvPicPr>
          <p:cNvPr id="88" name="Рисунок 11" descr=""/>
          <p:cNvPicPr/>
          <p:nvPr/>
        </p:nvPicPr>
        <p:blipFill>
          <a:blip r:embed="rId5"/>
          <a:stretch/>
        </p:blipFill>
        <p:spPr>
          <a:xfrm>
            <a:off x="6876360" y="1261800"/>
            <a:ext cx="1359000" cy="786240"/>
          </a:xfrm>
          <a:prstGeom prst="rect">
            <a:avLst/>
          </a:prstGeom>
          <a:noFill/>
          <a:ln w="0">
            <a:noFill/>
          </a:ln>
        </p:spPr>
      </p:pic>
      <p:pic>
        <p:nvPicPr>
          <p:cNvPr id="89" name="Рисунок 18" descr=""/>
          <p:cNvPicPr/>
          <p:nvPr/>
        </p:nvPicPr>
        <p:blipFill>
          <a:blip r:embed="rId6"/>
          <a:stretch/>
        </p:blipFill>
        <p:spPr>
          <a:xfrm>
            <a:off x="766440" y="2234880"/>
            <a:ext cx="1408680" cy="1974960"/>
          </a:xfrm>
          <a:prstGeom prst="rect">
            <a:avLst/>
          </a:prstGeom>
          <a:noFill/>
          <a:ln w="0">
            <a:noFill/>
          </a:ln>
        </p:spPr>
      </p:pic>
      <p:pic>
        <p:nvPicPr>
          <p:cNvPr id="90" name="Рисунок 19" descr=""/>
          <p:cNvPicPr/>
          <p:nvPr/>
        </p:nvPicPr>
        <p:blipFill>
          <a:blip r:embed="rId7"/>
          <a:stretch/>
        </p:blipFill>
        <p:spPr>
          <a:xfrm>
            <a:off x="2754360" y="2274840"/>
            <a:ext cx="1334880" cy="1974960"/>
          </a:xfrm>
          <a:prstGeom prst="rect">
            <a:avLst/>
          </a:prstGeom>
          <a:noFill/>
          <a:ln w="0">
            <a:noFill/>
          </a:ln>
        </p:spPr>
      </p:pic>
      <p:pic>
        <p:nvPicPr>
          <p:cNvPr id="91" name="Рисунок 20" descr=""/>
          <p:cNvPicPr/>
          <p:nvPr/>
        </p:nvPicPr>
        <p:blipFill>
          <a:blip r:embed="rId8"/>
          <a:stretch/>
        </p:blipFill>
        <p:spPr>
          <a:xfrm>
            <a:off x="4841280" y="2274840"/>
            <a:ext cx="1407960" cy="1920240"/>
          </a:xfrm>
          <a:prstGeom prst="rect">
            <a:avLst/>
          </a:prstGeom>
          <a:noFill/>
          <a:ln w="0">
            <a:noFill/>
          </a:ln>
        </p:spPr>
      </p:pic>
      <p:pic>
        <p:nvPicPr>
          <p:cNvPr id="92" name="Рисунок 21" descr=""/>
          <p:cNvPicPr/>
          <p:nvPr/>
        </p:nvPicPr>
        <p:blipFill>
          <a:blip r:embed="rId9"/>
          <a:stretch/>
        </p:blipFill>
        <p:spPr>
          <a:xfrm>
            <a:off x="6941160" y="2274840"/>
            <a:ext cx="1267560" cy="192024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Содержимое 2"/>
          <p:cNvSpPr/>
          <p:nvPr/>
        </p:nvSpPr>
        <p:spPr>
          <a:xfrm>
            <a:off x="599760" y="774720"/>
            <a:ext cx="7944120" cy="4062600"/>
          </a:xfrm>
          <a:prstGeom prst="rect">
            <a:avLst/>
          </a:prstGeom>
          <a:noFill/>
          <a:ln w="0">
            <a:noFill/>
          </a:ln>
        </p:spPr>
        <p:style>
          <a:lnRef idx="0"/>
          <a:fillRef idx="0"/>
          <a:effectRef idx="0"/>
          <a:fontRef idx="minor"/>
        </p:style>
        <p:txBody>
          <a:bodyPr tIns="91440" bIns="91440" anchor="t">
            <a:noAutofit/>
          </a:bodyPr>
          <a:p>
            <a:pPr marL="457200" indent="-343080" algn="just">
              <a:lnSpc>
                <a:spcPct val="115000"/>
              </a:lnSpc>
              <a:buClr>
                <a:srgbClr val="595959"/>
              </a:buClr>
              <a:buFont typeface="Arial"/>
              <a:buChar char="●"/>
            </a:pPr>
            <a:r>
              <a:rPr b="0" lang="uk-UA" sz="1100" strike="noStrike" u="none">
                <a:solidFill>
                  <a:schemeClr val="dk1"/>
                </a:solidFill>
                <a:effectLst/>
                <a:uFillTx/>
                <a:latin typeface="Times New Roman"/>
                <a:ea typeface="Arial"/>
              </a:rPr>
              <a:t>Діагноз гострого професійного захворювання (інтоксикації) встановлюється лікарем закладу охорони здоров’я, до якого звернувся пацієнт за медичною допомогою, в разі наявності інформації (від пацієнта або інших осіб), що захворювання може бути спричинене впливом факторів виробничого середовища та трудового процесу.</a:t>
            </a:r>
            <a:endParaRPr b="0" lang="uk-UA" sz="1100" strike="noStrike" u="none">
              <a:solidFill>
                <a:srgbClr val="000000"/>
              </a:solidFill>
              <a:effectLst/>
              <a:uFillTx/>
              <a:latin typeface="Arial"/>
            </a:endParaRPr>
          </a:p>
          <a:p>
            <a:pPr algn="just">
              <a:lnSpc>
                <a:spcPct val="115000"/>
              </a:lnSpc>
            </a:pPr>
            <a:endParaRPr b="0" lang="uk-UA" sz="1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1100" strike="noStrike" u="none">
                <a:solidFill>
                  <a:schemeClr val="dk1"/>
                </a:solidFill>
                <a:effectLst/>
                <a:uFillTx/>
                <a:latin typeface="Times New Roman"/>
                <a:ea typeface="Arial"/>
              </a:rPr>
              <a:t>Заклад охорони здоров’я, до якого за отриманням медичної допомоги звернувся пацієнт із ознаками гострого професійного захворювання (інтоксикації), вживає заходів щодо надання екстреного повідомлення про звернення потерпілого з посиланням на нещасний випадок / гостре професійне захворювання відповідно до Порядку розслідування та обліку нещасних випадків, професійних захворювань та аварій на виробництві, затвердженого постановою Кабінету Міністрів України від 17 квітня 2019 року № 337.</a:t>
            </a:r>
            <a:endParaRPr b="0" lang="uk-UA" sz="1100" strike="noStrike" u="none">
              <a:solidFill>
                <a:srgbClr val="000000"/>
              </a:solidFill>
              <a:effectLst/>
              <a:uFillTx/>
              <a:latin typeface="Arial"/>
            </a:endParaRPr>
          </a:p>
          <a:p>
            <a:pPr algn="just">
              <a:lnSpc>
                <a:spcPct val="115000"/>
              </a:lnSpc>
            </a:pPr>
            <a:endParaRPr b="0" lang="uk-UA" sz="1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1100" strike="noStrike" u="none">
                <a:solidFill>
                  <a:schemeClr val="dk1"/>
                </a:solidFill>
                <a:effectLst/>
                <a:uFillTx/>
                <a:latin typeface="Times New Roman"/>
                <a:ea typeface="Arial"/>
              </a:rPr>
              <a:t>6. Діагноз гострого контактного дерматиту, що виник на виробництві, встановлюється лікарем-дерматовенерологом за погодженням з лікарем-профпатологом.</a:t>
            </a:r>
            <a:endParaRPr b="0" lang="uk-UA" sz="1100" strike="noStrike" u="none">
              <a:solidFill>
                <a:srgbClr val="000000"/>
              </a:solidFill>
              <a:effectLst/>
              <a:uFillTx/>
              <a:latin typeface="Arial"/>
            </a:endParaRPr>
          </a:p>
          <a:p>
            <a:pPr algn="just">
              <a:lnSpc>
                <a:spcPct val="115000"/>
              </a:lnSpc>
            </a:pPr>
            <a:endParaRPr b="0" lang="uk-UA" sz="1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1100" strike="noStrike" u="none">
                <a:solidFill>
                  <a:schemeClr val="dk1"/>
                </a:solidFill>
                <a:effectLst/>
                <a:uFillTx/>
                <a:latin typeface="Times New Roman"/>
                <a:ea typeface="Arial"/>
              </a:rPr>
              <a:t>7. При захворюваннях інфекційного походження діагноз гострого професійного захворювання (інтоксикації) встановлюється у порядку, визначеному пунктом 5 цієї Інструкції, та з урахуванням результатів епідеміологічного обстеження (розслідування).</a:t>
            </a:r>
            <a:endParaRPr b="0" lang="uk-UA" sz="1100" strike="noStrike" u="none">
              <a:solidFill>
                <a:srgbClr val="000000"/>
              </a:solidFill>
              <a:effectLst/>
              <a:uFillTx/>
              <a:latin typeface="Arial"/>
            </a:endParaRPr>
          </a:p>
          <a:p>
            <a:pPr algn="just">
              <a:lnSpc>
                <a:spcPct val="115000"/>
              </a:lnSpc>
            </a:pPr>
            <a:endParaRPr b="0" lang="uk-UA" sz="11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1100" strike="noStrike" u="none">
                <a:solidFill>
                  <a:schemeClr val="dk1"/>
                </a:solidFill>
                <a:effectLst/>
                <a:uFillTx/>
                <a:latin typeface="Times New Roman"/>
                <a:ea typeface="Arial"/>
              </a:rPr>
              <a:t>Діагноз професійного захворювання «гостра респіраторна хвороба </a:t>
            </a:r>
            <a:r>
              <a:rPr b="0" lang="en-US" sz="1100" strike="noStrike" u="none">
                <a:solidFill>
                  <a:schemeClr val="dk1"/>
                </a:solidFill>
                <a:effectLst/>
                <a:uFillTx/>
                <a:latin typeface="Times New Roman"/>
                <a:ea typeface="Arial"/>
              </a:rPr>
              <a:t>COVID-19, </a:t>
            </a:r>
            <a:r>
              <a:rPr b="0" lang="uk-UA" sz="1100" strike="noStrike" u="none">
                <a:solidFill>
                  <a:schemeClr val="dk1"/>
                </a:solidFill>
                <a:effectLst/>
                <a:uFillTx/>
                <a:latin typeface="Times New Roman"/>
                <a:ea typeface="Arial"/>
              </a:rPr>
              <a:t>спричинена коронавірусом </a:t>
            </a:r>
            <a:r>
              <a:rPr b="0" lang="en-US" sz="1100" strike="noStrike" u="none">
                <a:solidFill>
                  <a:schemeClr val="dk1"/>
                </a:solidFill>
                <a:effectLst/>
                <a:uFillTx/>
                <a:latin typeface="Times New Roman"/>
                <a:ea typeface="Arial"/>
              </a:rPr>
              <a:t>SARS-CoV-2» (</a:t>
            </a:r>
            <a:r>
              <a:rPr b="0" lang="uk-UA" sz="1100" strike="noStrike" u="none">
                <a:solidFill>
                  <a:schemeClr val="dk1"/>
                </a:solidFill>
                <a:effectLst/>
                <a:uFillTx/>
                <a:latin typeface="Times New Roman"/>
                <a:ea typeface="Arial"/>
              </a:rPr>
              <a:t>далі - </a:t>
            </a:r>
            <a:r>
              <a:rPr b="0" lang="en-US" sz="1100" strike="noStrike" u="none">
                <a:solidFill>
                  <a:schemeClr val="dk1"/>
                </a:solidFill>
                <a:effectLst/>
                <a:uFillTx/>
                <a:latin typeface="Times New Roman"/>
                <a:ea typeface="Arial"/>
              </a:rPr>
              <a:t>COVID-19), </a:t>
            </a:r>
            <a:r>
              <a:rPr b="0" lang="uk-UA" sz="1100" strike="noStrike" u="none">
                <a:solidFill>
                  <a:schemeClr val="dk1"/>
                </a:solidFill>
                <a:effectLst/>
                <a:uFillTx/>
                <a:latin typeface="Times New Roman"/>
                <a:ea typeface="Arial"/>
              </a:rPr>
              <a:t>для медичних та інших працівників, що безпосередньо зайняті у ліквідації епідемії та здійсненні заходів із запобігання поширенню </a:t>
            </a:r>
            <a:r>
              <a:rPr b="0" lang="en-US" sz="1100" strike="noStrike" u="none">
                <a:solidFill>
                  <a:schemeClr val="dk1"/>
                </a:solidFill>
                <a:effectLst/>
                <a:uFillTx/>
                <a:latin typeface="Times New Roman"/>
                <a:ea typeface="Arial"/>
              </a:rPr>
              <a:t>COVID-19 </a:t>
            </a:r>
            <a:r>
              <a:rPr b="0" lang="uk-UA" sz="1100" strike="noStrike" u="none">
                <a:solidFill>
                  <a:schemeClr val="dk1"/>
                </a:solidFill>
                <a:effectLst/>
                <a:uFillTx/>
                <a:latin typeface="Times New Roman"/>
                <a:ea typeface="Arial"/>
              </a:rPr>
              <a:t>та лікування пацієнтів із випадками </a:t>
            </a:r>
            <a:r>
              <a:rPr b="0" lang="en-US" sz="1100" strike="noStrike" u="none">
                <a:solidFill>
                  <a:schemeClr val="dk1"/>
                </a:solidFill>
                <a:effectLst/>
                <a:uFillTx/>
                <a:latin typeface="Times New Roman"/>
                <a:ea typeface="Arial"/>
              </a:rPr>
              <a:t>COVID-19, </a:t>
            </a:r>
            <a:r>
              <a:rPr b="0" lang="uk-UA" sz="1100" strike="noStrike" u="none">
                <a:solidFill>
                  <a:schemeClr val="dk1"/>
                </a:solidFill>
                <a:effectLst/>
                <a:uFillTx/>
                <a:latin typeface="Times New Roman"/>
                <a:ea typeface="Arial"/>
              </a:rPr>
              <a:t>встановлюється у порядку, визначеному пунктом 5 цієї Інструкції.».</a:t>
            </a:r>
            <a:endParaRPr b="0" lang="uk-UA" sz="1100" strike="noStrike" u="none">
              <a:solidFill>
                <a:srgbClr val="000000"/>
              </a:solidFill>
              <a:effectLst/>
              <a:uFillTx/>
              <a:latin typeface="Arial"/>
            </a:endParaRPr>
          </a:p>
        </p:txBody>
      </p:sp>
      <p:sp>
        <p:nvSpPr>
          <p:cNvPr id="94" name="PlaceHolder 1"/>
          <p:cNvSpPr>
            <a:spLocks noGrp="1"/>
          </p:cNvSpPr>
          <p:nvPr>
            <p:ph type="title"/>
          </p:nvPr>
        </p:nvSpPr>
        <p:spPr>
          <a:xfrm>
            <a:off x="1123560" y="-101520"/>
            <a:ext cx="6300720" cy="633600"/>
          </a:xfrm>
          <a:prstGeom prst="rect">
            <a:avLst/>
          </a:prstGeom>
          <a:noFill/>
          <a:ln w="0">
            <a:noFill/>
          </a:ln>
        </p:spPr>
        <p:txBody>
          <a:bodyPr lIns="91440" rIns="91440" tIns="91440" bIns="91440" anchor="t">
            <a:noAutofit/>
          </a:bodyPr>
          <a:p>
            <a:pPr indent="0" algn="ctr">
              <a:lnSpc>
                <a:spcPct val="100000"/>
              </a:lnSpc>
              <a:buNone/>
            </a:pPr>
            <a:r>
              <a:rPr b="1" lang="uk-UA" sz="1600" strike="noStrike" u="none">
                <a:solidFill>
                  <a:schemeClr val="dk1"/>
                </a:solidFill>
                <a:effectLst/>
                <a:uFillTx/>
                <a:latin typeface="Times New Roman"/>
                <a:ea typeface="Arial"/>
              </a:rPr>
              <a:t>Інструкція </a:t>
            </a:r>
            <a:br>
              <a:rPr sz="1600"/>
            </a:br>
            <a:r>
              <a:rPr b="1" lang="uk-UA" sz="1600" strike="noStrike" u="none">
                <a:solidFill>
                  <a:schemeClr val="dk1"/>
                </a:solidFill>
                <a:effectLst/>
                <a:uFillTx/>
                <a:latin typeface="Times New Roman"/>
                <a:ea typeface="Arial"/>
              </a:rPr>
              <a:t>про застосування переліку професійних захворювань </a:t>
            </a:r>
            <a:br>
              <a:rPr sz="1600"/>
            </a:br>
            <a:r>
              <a:rPr b="1" lang="uk-UA" sz="1600" strike="noStrike" u="none">
                <a:solidFill>
                  <a:schemeClr val="dk1"/>
                </a:solidFill>
                <a:effectLst/>
                <a:uFillTx/>
                <a:latin typeface="Times New Roman"/>
                <a:ea typeface="Arial"/>
              </a:rPr>
              <a:t>Наказ МОЗ МІНСОЦ № 374/68/338 від 29.12.2000 (зміни 2021)</a:t>
            </a:r>
            <a:endParaRPr b="0" lang="uk-UA"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730800" y="141840"/>
            <a:ext cx="8229240" cy="867960"/>
          </a:xfrm>
          <a:prstGeom prst="rect">
            <a:avLst/>
          </a:prstGeom>
          <a:noFill/>
          <a:ln w="0">
            <a:noFill/>
          </a:ln>
        </p:spPr>
        <p:txBody>
          <a:bodyPr lIns="91440" rIns="91440" tIns="91440" bIns="91440" anchor="t">
            <a:normAutofit/>
          </a:bodyPr>
          <a:p>
            <a:pPr indent="0" algn="just">
              <a:lnSpc>
                <a:spcPct val="100000"/>
              </a:lnSpc>
              <a:buNone/>
            </a:pPr>
            <a:r>
              <a:rPr b="0" lang="uk-UA" sz="2400" strike="noStrike" u="none">
                <a:solidFill>
                  <a:schemeClr val="dk1"/>
                </a:solidFill>
                <a:effectLst/>
                <a:uFillTx/>
                <a:latin typeface="Times New Roman"/>
                <a:ea typeface="Arial"/>
              </a:rPr>
              <a:t>Порядком визначено, зокрема: </a:t>
            </a:r>
            <a:endParaRPr b="0" lang="uk-UA" sz="2400" strike="noStrike" u="none">
              <a:solidFill>
                <a:srgbClr val="000000"/>
              </a:solidFill>
              <a:effectLst/>
              <a:uFillTx/>
              <a:latin typeface="Arial"/>
            </a:endParaRPr>
          </a:p>
        </p:txBody>
      </p:sp>
      <p:sp>
        <p:nvSpPr>
          <p:cNvPr id="96" name="Содержимое 2"/>
          <p:cNvSpPr/>
          <p:nvPr/>
        </p:nvSpPr>
        <p:spPr>
          <a:xfrm>
            <a:off x="574560" y="904680"/>
            <a:ext cx="8229240" cy="4018680"/>
          </a:xfrm>
          <a:prstGeom prst="rect">
            <a:avLst/>
          </a:prstGeom>
          <a:noFill/>
          <a:ln w="0">
            <a:noFill/>
          </a:ln>
        </p:spPr>
        <p:style>
          <a:lnRef idx="0"/>
          <a:fillRef idx="0"/>
          <a:effectRef idx="0"/>
          <a:fontRef idx="minor"/>
        </p:style>
        <p:txBody>
          <a:bodyPr tIns="91440" bIns="91440" anchor="t">
            <a:normAutofit/>
          </a:bodyPr>
          <a:p>
            <a:pPr marL="457200" indent="-343080" algn="just">
              <a:lnSpc>
                <a:spcPct val="115000"/>
              </a:lnSpc>
              <a:buClr>
                <a:srgbClr val="595959"/>
              </a:buClr>
              <a:buFont typeface="Arial"/>
              <a:buChar char="●"/>
            </a:pPr>
            <a:r>
              <a:rPr b="1" lang="uk-UA" sz="2800" strike="noStrike" u="none">
                <a:solidFill>
                  <a:schemeClr val="dk1"/>
                </a:solidFill>
                <a:effectLst/>
                <a:uFillTx/>
                <a:latin typeface="Times New Roman"/>
                <a:ea typeface="Arial"/>
              </a:rPr>
              <a:t>Порядок складення санітарно-гігієнічних характеристик умов праці та вимоги до них;</a:t>
            </a:r>
            <a:endParaRPr b="0" lang="uk-UA" sz="2800" strike="noStrike" u="none">
              <a:solidFill>
                <a:srgbClr val="000000"/>
              </a:solidFill>
              <a:effectLst/>
              <a:uFillTx/>
              <a:latin typeface="Arial"/>
            </a:endParaRPr>
          </a:p>
          <a:p>
            <a:pPr algn="just">
              <a:lnSpc>
                <a:spcPct val="115000"/>
              </a:lnSpc>
            </a:pPr>
            <a:endParaRPr b="0" lang="uk-UA" sz="2800" strike="noStrike" u="none">
              <a:solidFill>
                <a:srgbClr val="000000"/>
              </a:solidFill>
              <a:effectLst/>
              <a:uFillTx/>
              <a:latin typeface="Arial"/>
            </a:endParaRPr>
          </a:p>
          <a:p>
            <a:pPr marL="457200" indent="-343080" algn="just">
              <a:lnSpc>
                <a:spcPct val="115000"/>
              </a:lnSpc>
              <a:buClr>
                <a:srgbClr val="595959"/>
              </a:buClr>
              <a:buFont typeface="Arial"/>
              <a:buChar char="●"/>
            </a:pPr>
            <a:r>
              <a:rPr b="1" lang="uk-UA" sz="2800" strike="noStrike" u="none">
                <a:solidFill>
                  <a:schemeClr val="dk1"/>
                </a:solidFill>
                <a:effectLst/>
                <a:uFillTx/>
                <a:latin typeface="Times New Roman"/>
                <a:ea typeface="Arial"/>
              </a:rPr>
              <a:t>Порядок встановлення зв’язку захворювання з умовами праці, розслідування причин та облік випадків хронічних професійних захворювань (отруєнь).</a:t>
            </a:r>
            <a:endParaRPr b="0" lang="uk-UA" sz="2800" strike="noStrike" u="none">
              <a:solidFill>
                <a:srgbClr val="000000"/>
              </a:solidFill>
              <a:effectLst/>
              <a:uFillTx/>
              <a:latin typeface="Arial"/>
            </a:endParaRPr>
          </a:p>
          <a:p>
            <a:pPr>
              <a:lnSpc>
                <a:spcPct val="115000"/>
              </a:lnSpc>
            </a:pPr>
            <a:endParaRPr b="0" lang="uk-UA"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652680" y="7920"/>
            <a:ext cx="6529320" cy="945360"/>
          </a:xfrm>
          <a:prstGeom prst="rect">
            <a:avLst/>
          </a:prstGeom>
          <a:noFill/>
          <a:ln w="0">
            <a:noFill/>
          </a:ln>
        </p:spPr>
        <p:txBody>
          <a:bodyPr lIns="91440" rIns="91440" tIns="91440" bIns="91440" anchor="t">
            <a:normAutofit fontScale="85000" lnSpcReduction="9999"/>
          </a:bodyPr>
          <a:p>
            <a:pPr indent="0" algn="ctr">
              <a:lnSpc>
                <a:spcPct val="100000"/>
              </a:lnSpc>
              <a:buNone/>
            </a:pPr>
            <a:r>
              <a:rPr b="1" lang="uk-UA" sz="2800" strike="noStrike" u="none">
                <a:solidFill>
                  <a:schemeClr val="dk1"/>
                </a:solidFill>
                <a:effectLst/>
                <a:uFillTx/>
                <a:latin typeface="Times New Roman"/>
                <a:ea typeface="Arial"/>
              </a:rPr>
              <a:t>Порядок складення санітарно-гігієнічних характеристик умов праці та вимоги до них</a:t>
            </a:r>
            <a:endParaRPr b="0" lang="uk-UA" sz="2800" strike="noStrike" u="none">
              <a:solidFill>
                <a:srgbClr val="000000"/>
              </a:solidFill>
              <a:effectLst/>
              <a:uFillTx/>
              <a:latin typeface="Arial"/>
            </a:endParaRPr>
          </a:p>
        </p:txBody>
      </p:sp>
      <p:sp>
        <p:nvSpPr>
          <p:cNvPr id="98" name="Содержимое 2"/>
          <p:cNvSpPr/>
          <p:nvPr/>
        </p:nvSpPr>
        <p:spPr>
          <a:xfrm>
            <a:off x="551160" y="865440"/>
            <a:ext cx="8229240" cy="4136040"/>
          </a:xfrm>
          <a:prstGeom prst="rect">
            <a:avLst/>
          </a:prstGeom>
          <a:noFill/>
          <a:ln w="0">
            <a:noFill/>
          </a:ln>
        </p:spPr>
        <p:style>
          <a:lnRef idx="0"/>
          <a:fillRef idx="0"/>
          <a:effectRef idx="0"/>
          <a:fontRef idx="minor"/>
        </p:style>
        <p:txBody>
          <a:bodyPr tIns="91440" bIns="91440" anchor="t">
            <a:normAutofit fontScale="92500" lnSpcReduction="9999"/>
          </a:bodyPr>
          <a:p>
            <a:pPr marL="457200" indent="-343080" algn="just">
              <a:lnSpc>
                <a:spcPct val="115000"/>
              </a:lnSpc>
              <a:buClr>
                <a:srgbClr val="595959"/>
              </a:buClr>
              <a:buFont typeface="Arial"/>
              <a:buChar char="●"/>
            </a:pPr>
            <a:r>
              <a:rPr b="0" lang="uk-UA" sz="1800" strike="noStrike" u="none">
                <a:solidFill>
                  <a:schemeClr val="dk1"/>
                </a:solidFill>
                <a:effectLst/>
                <a:uFillTx/>
                <a:latin typeface="Times New Roman"/>
                <a:ea typeface="Arial"/>
              </a:rPr>
              <a:t>У разі підозри наявності в працівника хронічного професійного захворювання (отруєння) з метою встановлення діагнозу </a:t>
            </a:r>
            <a:r>
              <a:rPr b="1" lang="uk-UA" sz="1800" strike="noStrike" u="none">
                <a:solidFill>
                  <a:schemeClr val="dk1"/>
                </a:solidFill>
                <a:effectLst/>
                <a:uFillTx/>
                <a:latin typeface="Times New Roman"/>
                <a:ea typeface="Arial"/>
              </a:rPr>
              <a:t>складається санітарно-гігієнічна характеристика умов праці,</a:t>
            </a:r>
            <a:r>
              <a:rPr b="0" lang="uk-UA" sz="1800" strike="noStrike" u="none">
                <a:solidFill>
                  <a:schemeClr val="dk1"/>
                </a:solidFill>
                <a:effectLst/>
                <a:uFillTx/>
                <a:latin typeface="Times New Roman"/>
                <a:ea typeface="Arial"/>
              </a:rPr>
              <a:t> що є одним з документів, з урахуванням якого вирішується питання про зв’язок хронічного професійного захворювання (отруєння) з впливом шкідливих і небезпечних факторів виробничого середовища, важкості та напруженості трудового процесу .</a:t>
            </a:r>
            <a:endParaRPr b="0" lang="uk-UA" sz="18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000" strike="noStrike" u="none">
                <a:solidFill>
                  <a:schemeClr val="dk1"/>
                </a:solidFill>
                <a:effectLst/>
                <a:uFillTx/>
                <a:latin typeface="Times New Roman"/>
                <a:ea typeface="Arial"/>
              </a:rPr>
              <a:t>Санітарно-гігієнічна характеристика складається </a:t>
            </a:r>
            <a:r>
              <a:rPr b="1" lang="uk-UA" sz="2000" strike="noStrike" u="none">
                <a:solidFill>
                  <a:schemeClr val="dk1"/>
                </a:solidFill>
                <a:effectLst/>
                <a:uFillTx/>
                <a:latin typeface="Times New Roman"/>
                <a:ea typeface="Arial"/>
              </a:rPr>
              <a:t>лікарем з гігієни праці територіального органу Держпраці </a:t>
            </a:r>
            <a:r>
              <a:rPr b="0" lang="uk-UA" sz="2000" strike="noStrike" u="none">
                <a:solidFill>
                  <a:schemeClr val="dk1"/>
                </a:solidFill>
                <a:effectLst/>
                <a:uFillTx/>
                <a:latin typeface="Times New Roman"/>
                <a:ea typeface="Arial"/>
              </a:rPr>
              <a:t>за фактичним місцезнаходженням підприємства (установи, організації), де працює хворий, на запит керівника закладу охорони здоров’я, що забезпечує надання вторинної (спеціалізованої) медичної допомоги, за поданням лікаря-профпатолога із залученням (у разі потреби) голови та членів комісії закладу охорони здоров’я, який проводить періодичні медичні огляди</a:t>
            </a:r>
            <a:r>
              <a:rPr b="0" lang="ru-RU" sz="2000" strike="noStrike" u="none">
                <a:solidFill>
                  <a:schemeClr val="dk1"/>
                </a:solidFill>
                <a:effectLst/>
                <a:uFillTx/>
                <a:latin typeface="Times New Roman"/>
                <a:ea typeface="Arial"/>
              </a:rPr>
              <a:t>.</a:t>
            </a:r>
            <a:endParaRPr b="0" lang="uk-UA"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Содержимое 2"/>
          <p:cNvSpPr/>
          <p:nvPr/>
        </p:nvSpPr>
        <p:spPr>
          <a:xfrm>
            <a:off x="566640" y="860040"/>
            <a:ext cx="8229240" cy="3797280"/>
          </a:xfrm>
          <a:prstGeom prst="rect">
            <a:avLst/>
          </a:prstGeom>
          <a:noFill/>
          <a:ln w="0">
            <a:noFill/>
          </a:ln>
        </p:spPr>
        <p:style>
          <a:lnRef idx="0"/>
          <a:fillRef idx="0"/>
          <a:effectRef idx="0"/>
          <a:fontRef idx="minor"/>
        </p:style>
        <p:txBody>
          <a:bodyPr tIns="91440" bIns="91440" anchor="t">
            <a:normAutofit lnSpcReduction="9999"/>
          </a:bodyPr>
          <a:p>
            <a:pPr marL="457200" indent="-343080" algn="just">
              <a:lnSpc>
                <a:spcPct val="115000"/>
              </a:lnSpc>
              <a:buClr>
                <a:srgbClr val="595959"/>
              </a:buClr>
              <a:buFont typeface="Arial"/>
              <a:buChar char="●"/>
            </a:pPr>
            <a:r>
              <a:rPr b="0" lang="uk-UA" sz="1700" strike="noStrike" u="none">
                <a:solidFill>
                  <a:schemeClr val="dk1"/>
                </a:solidFill>
                <a:effectLst/>
                <a:uFillTx/>
                <a:latin typeface="Times New Roman"/>
                <a:ea typeface="Arial"/>
              </a:rPr>
              <a:t>Запит щодо складення санітарно-гігієнічної характеристики заклад охорони здоров’я протягом </a:t>
            </a:r>
            <a:r>
              <a:rPr b="1" lang="uk-UA" sz="1700" strike="noStrike" u="none">
                <a:solidFill>
                  <a:schemeClr val="dk1"/>
                </a:solidFill>
                <a:effectLst/>
                <a:uFillTx/>
                <a:latin typeface="Times New Roman"/>
                <a:ea typeface="Arial"/>
              </a:rPr>
              <a:t>трьох робочих днів </a:t>
            </a:r>
            <a:r>
              <a:rPr b="0" lang="uk-UA" sz="1700" strike="noStrike" u="none">
                <a:solidFill>
                  <a:schemeClr val="dk1"/>
                </a:solidFill>
                <a:effectLst/>
                <a:uFillTx/>
                <a:latin typeface="Times New Roman"/>
                <a:ea typeface="Arial"/>
              </a:rPr>
              <a:t>після виявлення у працівника підозри на хронічне професійне захворювання (отруєння) надає керівнику територіального органу Держпраці за фактичним місцезнаходженням підприємства (установи, організації), де працює (працював) хворий. Копії запиту надсилаються:</a:t>
            </a:r>
            <a:endParaRPr b="0" lang="uk-UA" sz="17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1700" strike="noStrike" u="none">
                <a:solidFill>
                  <a:schemeClr val="dk1"/>
                </a:solidFill>
                <a:effectLst/>
                <a:uFillTx/>
                <a:latin typeface="Times New Roman"/>
                <a:ea typeface="Arial"/>
              </a:rPr>
              <a:t>робочому органу Фонду за фактичним місцезнаходженням підприємства (установи, організації), де працює (працював) хворий; роботодавцю.</a:t>
            </a:r>
            <a:endParaRPr b="0" lang="uk-UA" sz="1700" strike="noStrike" u="none">
              <a:solidFill>
                <a:srgbClr val="000000"/>
              </a:solidFill>
              <a:effectLst/>
              <a:uFillTx/>
              <a:latin typeface="Arial"/>
            </a:endParaRPr>
          </a:p>
          <a:p>
            <a:pPr algn="just">
              <a:lnSpc>
                <a:spcPct val="115000"/>
              </a:lnSpc>
            </a:pPr>
            <a:endParaRPr b="0" lang="uk-UA" sz="17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1700" strike="noStrike" u="none">
                <a:solidFill>
                  <a:schemeClr val="dk1"/>
                </a:solidFill>
                <a:effectLst/>
                <a:uFillTx/>
                <a:latin typeface="Times New Roman"/>
                <a:ea typeface="Arial"/>
              </a:rPr>
              <a:t>Високоспеціалізовані профпатологічні заклади охорони здоров’я, яким надано право встановлювати остаточний діагноз щодо професійних захворювань, можуть надсилати запити до територіальних органів Держпраці з обґрунтуванням необхідності внесення доповнень до санітарно-гігієнічних характеристик.</a:t>
            </a:r>
            <a:endParaRPr b="0" lang="uk-UA" sz="1700" strike="noStrike" u="none">
              <a:solidFill>
                <a:srgbClr val="000000"/>
              </a:solidFill>
              <a:effectLst/>
              <a:uFillTx/>
              <a:latin typeface="Arial"/>
            </a:endParaRPr>
          </a:p>
          <a:p>
            <a:pPr>
              <a:lnSpc>
                <a:spcPct val="115000"/>
              </a:lnSpc>
            </a:pPr>
            <a:endParaRPr b="0" lang="uk-UA"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Содержимое 2"/>
          <p:cNvSpPr/>
          <p:nvPr/>
        </p:nvSpPr>
        <p:spPr>
          <a:xfrm>
            <a:off x="687600" y="870840"/>
            <a:ext cx="8385480" cy="3943080"/>
          </a:xfrm>
          <a:prstGeom prst="rect">
            <a:avLst/>
          </a:prstGeom>
          <a:noFill/>
          <a:ln w="0">
            <a:noFill/>
          </a:ln>
        </p:spPr>
        <p:style>
          <a:lnRef idx="0"/>
          <a:fillRef idx="0"/>
          <a:effectRef idx="0"/>
          <a:fontRef idx="minor"/>
        </p:style>
        <p:txBody>
          <a:bodyPr tIns="91440" bIns="91440" anchor="t">
            <a:normAutofit fontScale="70000" lnSpcReduction="19999"/>
          </a:bodyPr>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Для складення санітарно-гігієнічної характеристики керівник територіального органу Держпраці надсилає припис роботодавцю для надання необхідних документів</a:t>
            </a:r>
            <a:endParaRPr b="0" lang="uk-UA" sz="29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Строк надання документів не повинен перевищувати </a:t>
            </a:r>
            <a:r>
              <a:rPr b="1" lang="uk-UA" sz="2900" strike="noStrike" u="none">
                <a:solidFill>
                  <a:schemeClr val="dk1"/>
                </a:solidFill>
                <a:effectLst/>
                <a:uFillTx/>
                <a:latin typeface="Times New Roman"/>
                <a:ea typeface="Arial"/>
              </a:rPr>
              <a:t>15 робочих днів з часу отримання зазначеного припису</a:t>
            </a:r>
            <a:r>
              <a:rPr b="0" lang="uk-UA" sz="2900" strike="noStrike" u="none">
                <a:solidFill>
                  <a:schemeClr val="dk1"/>
                </a:solidFill>
                <a:effectLst/>
                <a:uFillTx/>
                <a:latin typeface="Times New Roman"/>
                <a:ea typeface="Arial"/>
              </a:rPr>
              <a:t>.</a:t>
            </a:r>
            <a:endParaRPr b="0" lang="uk-UA" sz="29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У разі потреби зазначений строк може бути продовжено за згодою керівника територіального органу Держпраці з метою проведення роботодавцем додаткових лабораторних, інструментальних, хронометражних та інших вимірювань (досліджень) умов праці, необхідних для складення санітарно-гігієнічної характеристики.</a:t>
            </a:r>
            <a:endParaRPr b="0" lang="uk-UA" sz="2900" strike="noStrike" u="none">
              <a:solidFill>
                <a:srgbClr val="000000"/>
              </a:solidFill>
              <a:effectLst/>
              <a:uFillTx/>
              <a:latin typeface="Arial"/>
            </a:endParaRPr>
          </a:p>
          <a:p>
            <a:pPr marL="457200" indent="-343080" algn="just">
              <a:lnSpc>
                <a:spcPct val="115000"/>
              </a:lnSpc>
              <a:buClr>
                <a:srgbClr val="595959"/>
              </a:buClr>
              <a:buFont typeface="Arial"/>
              <a:buChar char="●"/>
            </a:pPr>
            <a:r>
              <a:rPr b="0" lang="uk-UA" sz="2900" strike="noStrike" u="none">
                <a:solidFill>
                  <a:schemeClr val="dk1"/>
                </a:solidFill>
                <a:effectLst/>
                <a:uFillTx/>
                <a:latin typeface="Times New Roman"/>
                <a:ea typeface="Arial"/>
              </a:rPr>
              <a:t>Завірені в установленому порядку та узгоджені з робочим органом Фонду матеріали подаються до територіального органу Держпраці разом із супровідним листом.</a:t>
            </a:r>
            <a:endParaRPr b="0" lang="uk-UA" sz="2900" strike="noStrike" u="none">
              <a:solidFill>
                <a:srgbClr val="000000"/>
              </a:solidFill>
              <a:effectLst/>
              <a:uFillTx/>
              <a:latin typeface="Arial"/>
            </a:endParaRPr>
          </a:p>
          <a:p>
            <a:pPr>
              <a:lnSpc>
                <a:spcPct val="115000"/>
              </a:lnSpc>
            </a:pPr>
            <a:endParaRPr b="0" lang="uk-UA"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_rels/theme2.xml.rels><?xml version="1.0" encoding="UTF-8"?>
<Relationships xmlns="http://schemas.openxmlformats.org/package/2006/relationships"><Relationship Id="rId1" Type="http://schemas.openxmlformats.org/officeDocument/2006/relationships/image" Target="../media/image6.jpeg"/>
</Relationships>
</file>

<file path=ppt/theme/theme1.xml><?xml version="1.0" encoding="utf-8"?>
<a:theme xmlns:a="http://schemas.openxmlformats.org/drawingml/2006/main" xmlns:r="http://schemas.openxmlformats.org/officeDocument/2006/relationships" name="Держпраці">
  <a:themeElements>
    <a:clrScheme name="Simple Light">
      <a:dk1>
        <a:srgbClr val="000000"/>
      </a:dk1>
      <a:lt1>
        <a:srgbClr val="ffffff"/>
      </a:lt1>
      <a:dk2>
        <a:srgbClr val="595959"/>
      </a:dk2>
      <a:lt2>
        <a:srgbClr val="eeeeee"/>
      </a:lt2>
      <a:accent1>
        <a:srgbClr val="3f81ee"/>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Аспект">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спект">
      <a:majorFont>
        <a:latin typeface="Verdana" pitchFamily="0" charset="1"/>
        <a:ea typeface=""/>
        <a:cs typeface=""/>
      </a:majorFont>
      <a:minorFont>
        <a:latin typeface="Verdana" pitchFamily="0" charset="1"/>
        <a:ea typeface=""/>
        <a:cs typeface=""/>
      </a:minorFont>
    </a:fontScheme>
    <a:fmtScheme>
      <a:fillStyleLst>
        <a:solidFill>
          <a:schemeClr val="phClr"/>
        </a:solidFill>
        <a:gradFill>
          <a:gsLst>
            <a:gs pos="0">
              <a:schemeClr val="phClr">
                <a:tint val="65000"/>
              </a:schemeClr>
            </a:gs>
            <a:gs pos="25000">
              <a:schemeClr val="phClr">
                <a:tint val="60000"/>
              </a:schemeClr>
            </a:gs>
            <a:gs pos="100000">
              <a:schemeClr val="phClr">
                <a:tint val="29000"/>
              </a:schemeClr>
            </a:gs>
          </a:gsLst>
          <a:lin ang="16200000" scaled="1"/>
          <a:tileRect l="0" t="0" r="0" b="0"/>
        </a:gradFill>
        <a:gradFill>
          <a:gsLst>
            <a:gs pos="0">
              <a:schemeClr val="phClr">
                <a:shade val="45000"/>
              </a:schemeClr>
            </a:gs>
            <a:gs pos="60000">
              <a:schemeClr val="phClr">
                <a:shade val="95000"/>
              </a:schemeClr>
            </a:gs>
            <a:gs pos="100000">
              <a:schemeClr val="phClr">
                <a:tint val="87000"/>
              </a:schemeClr>
            </a:gs>
          </a:gsLst>
          <a:lin ang="16200000" scaled="0"/>
          <a:tileRect l="0" t="0" r="0" b="0"/>
        </a:gradFill>
      </a:fillStyleLst>
      <a:lnStyleLst>
        <a:ln w="9525" cap="flat" cmpd="sng" algn="ctr">
          <a:prstDash val="solid"/>
        </a:ln>
        <a:ln w="425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shade val="35000"/>
              </a:schemeClr>
            </a:gs>
            <a:gs pos="45000">
              <a:schemeClr val="phClr">
                <a:shade val="68000"/>
              </a:schemeClr>
            </a:gs>
            <a:gs pos="100000">
              <a:schemeClr val="phClr">
                <a:tint val="70000"/>
              </a:schemeClr>
            </a:gs>
          </a:gsLst>
          <a:lin ang="16200000" scaled="0"/>
          <a:tileRect l="0" t="0" r="0" b="0"/>
        </a:gradFill>
        <a:blipFill rotWithShape="0">
          <a:blip r:embed="rId1"/>
          <a:srcRect l="0" t="0" r="0" b="0"/>
          <a:tile tx="0" ty="0" sx="75000" sy="75000" flip="none" algn="tl"/>
        </a:blipFill>
      </a:bgFillStyleLst>
    </a:fmtScheme>
  </a:themeElements>
</a:theme>
</file>

<file path=docProps/app.xml><?xml version="1.0" encoding="utf-8"?>
<Properties xmlns="http://schemas.openxmlformats.org/officeDocument/2006/extended-properties" xmlns:vt="http://schemas.openxmlformats.org/officeDocument/2006/docPropsVTypes">
  <Template/>
  <TotalTime>5429</TotalTime>
  <Application>LibreOffice/25.8.3.2$Windows_X86_64 LibreOffice_project/8ca8d55c161d602844f5428fa4b58097424e324e</Application>
  <AppVersion>15.0000</AppVersion>
  <Words>2419</Words>
  <Paragraphs>110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Елена Коновалова</dc:creator>
  <dc:description/>
  <dc:language>uk-UA</dc:language>
  <cp:lastModifiedBy/>
  <dcterms:modified xsi:type="dcterms:W3CDTF">2025-12-01T09:04:59Z</dcterms:modified>
  <cp:revision>185</cp:revision>
  <dc:subject/>
  <dc:title>Організація трудових відносин в умовах воєнного стану</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19</vt:i4>
  </property>
  <property fmtid="{D5CDD505-2E9C-101B-9397-08002B2CF9AE}" pid="3" name="PresentationFormat">
    <vt:lpwstr>Екран (16:9)</vt:lpwstr>
  </property>
  <property fmtid="{D5CDD505-2E9C-101B-9397-08002B2CF9AE}" pid="4" name="Slides">
    <vt:i4>21</vt:i4>
  </property>
</Properties>
</file>