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24"/>
  </p:notesMasterIdLst>
  <p:handoutMasterIdLst>
    <p:handoutMasterId r:id="rId25"/>
  </p:handoutMasterIdLst>
  <p:sldIdLst>
    <p:sldId id="355" r:id="rId5"/>
    <p:sldId id="377" r:id="rId6"/>
    <p:sldId id="360" r:id="rId7"/>
    <p:sldId id="364" r:id="rId8"/>
    <p:sldId id="379" r:id="rId9"/>
    <p:sldId id="368" r:id="rId10"/>
    <p:sldId id="380" r:id="rId11"/>
    <p:sldId id="381" r:id="rId12"/>
    <p:sldId id="369" r:id="rId13"/>
    <p:sldId id="370" r:id="rId14"/>
    <p:sldId id="382" r:id="rId15"/>
    <p:sldId id="378" r:id="rId16"/>
    <p:sldId id="383" r:id="rId17"/>
    <p:sldId id="374" r:id="rId18"/>
    <p:sldId id="384" r:id="rId19"/>
    <p:sldId id="373" r:id="rId20"/>
    <p:sldId id="385" r:id="rId21"/>
    <p:sldId id="386" r:id="rId22"/>
    <p:sldId id="3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94" autoAdjust="0"/>
    <p:restoredTop sz="95256" autoAdjust="0"/>
  </p:normalViewPr>
  <p:slideViewPr>
    <p:cSldViewPr snapToGrid="0">
      <p:cViewPr varScale="1">
        <p:scale>
          <a:sx n="114" d="100"/>
          <a:sy n="114" d="100"/>
        </p:scale>
        <p:origin x="34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65" d="100"/>
          <a:sy n="65" d="100"/>
        </p:scale>
        <p:origin x="3082"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uk-UA"/>
              <a:t>шеф-редактор Експертус Кадри</a:t>
            </a:r>
            <a:endParaRPr lang="en-US" dirty="0"/>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6D13E5-4CEC-3A4A-8E5D-AFCEE7512EEC}" type="slidenum">
              <a:t>‹#›</a:t>
            </a:fld>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7/9/2026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uk-UA"/>
              <a:t>шеф-редактор Експертус Кадри</a:t>
            </a:r>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
        <p:nvSpPr>
          <p:cNvPr id="5" name="Місце для нижнього колонтитула 4">
            <a:extLst>
              <a:ext uri="{FF2B5EF4-FFF2-40B4-BE49-F238E27FC236}">
                <a16:creationId xmlns:a16="http://schemas.microsoft.com/office/drawing/2014/main" id="{4AEFC878-2316-41FF-ABEA-24041A6F2D18}"/>
              </a:ext>
            </a:extLst>
          </p:cNvPr>
          <p:cNvSpPr>
            <a:spLocks noGrp="1"/>
          </p:cNvSpPr>
          <p:nvPr>
            <p:ph type="ftr" sz="quarter" idx="4"/>
          </p:nvPr>
        </p:nvSpPr>
        <p:spPr/>
        <p:txBody>
          <a:bodyPr/>
          <a:lstStyle/>
          <a:p>
            <a:r>
              <a:rPr lang="uk-UA"/>
              <a:t>шеф-редактор Експертус Кадри</a:t>
            </a:r>
            <a:endParaRPr lang="en-US" dirty="0"/>
          </a:p>
        </p:txBody>
      </p:sp>
    </p:spTree>
    <p:extLst>
      <p:ext uri="{BB962C8B-B14F-4D97-AF65-F5344CB8AC3E}">
        <p14:creationId xmlns:p14="http://schemas.microsoft.com/office/powerpoint/2010/main" val="32564850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67056" y="758756"/>
            <a:ext cx="5491571" cy="2871449"/>
          </a:xfrm>
          <a:prstGeom prst="rect">
            <a:avLst/>
          </a:prstGeom>
        </p:spPr>
        <p:txBody>
          <a:bodyPr lIns="0" tIns="0" rIns="0" bIns="0" anchor="b">
            <a:noAutofit/>
          </a:bodyPr>
          <a:lstStyle>
            <a:lvl1pPr algn="l">
              <a:defRPr sz="4500" b="1" i="0" spc="75" baseline="0">
                <a:solidFill>
                  <a:schemeClr val="bg1"/>
                </a:solidFill>
                <a:latin typeface="Segoe UI Semibold" panose="020B0702040204020203" pitchFamily="34" charset="0"/>
                <a:cs typeface="Segoe UI Semibold" panose="020B0702040204020203" pitchFamily="34" charset="0"/>
              </a:defRPr>
            </a:lvl1pPr>
          </a:lstStyle>
          <a:p>
            <a:r>
              <a:rPr lang="uk-UA" dirty="0"/>
              <a:t>Тема</a:t>
            </a:r>
            <a:endParaRPr lang="en-US" dirty="0"/>
          </a:p>
        </p:txBody>
      </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67056" y="4252111"/>
            <a:ext cx="5491571" cy="0"/>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67056" y="4549557"/>
            <a:ext cx="5491571" cy="1606189"/>
          </a:xfrm>
        </p:spPr>
        <p:txBody>
          <a:bodyPr lIns="0" tIns="0" rIns="0" bIns="0">
            <a:normAutofit/>
          </a:bodyPr>
          <a:lstStyle>
            <a:lvl1pPr marL="0" indent="0">
              <a:buNone/>
              <a:defRPr sz="1350" b="0" i="0">
                <a:solidFill>
                  <a:schemeClr val="tx2"/>
                </a:solidFill>
                <a:latin typeface="Segoe UI" panose="020B0502040204020203" pitchFamily="34" charset="0"/>
                <a:cs typeface="Segoe UI" panose="020B0502040204020203" pitchFamily="34" charset="0"/>
              </a:defRPr>
            </a:lvl1pPr>
            <a:lvl2pPr>
              <a:defRPr sz="3000"/>
            </a:lvl2pPr>
            <a:lvl3pPr>
              <a:defRPr sz="3000"/>
            </a:lvl3pPr>
            <a:lvl4pPr>
              <a:defRPr sz="3000"/>
            </a:lvl4pPr>
            <a:lvl5pPr>
              <a:defRPr sz="3000"/>
            </a:lvl5pPr>
          </a:lstStyle>
          <a:p>
            <a:pPr lvl="0"/>
            <a:r>
              <a:rPr lang="en-US" dirty="0"/>
              <a:t>Click to add text</a:t>
            </a:r>
          </a:p>
        </p:txBody>
      </p:sp>
      <p:pic>
        <p:nvPicPr>
          <p:cNvPr id="5" name="Рисунок 4"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C10E6462-58BA-C5F2-9EF6-ABD857D510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6237" y="6020795"/>
            <a:ext cx="895003" cy="269901"/>
          </a:xfrm>
          <a:prstGeom prst="rect">
            <a:avLst/>
          </a:prstGeom>
        </p:spPr>
      </p:pic>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6" y="119557"/>
            <a:ext cx="10259471" cy="1370373"/>
          </a:xfrm>
          <a:prstGeom prst="rect">
            <a:avLst/>
          </a:prstGeom>
        </p:spPr>
        <p:txBody>
          <a:bodyPr lIns="0" tIns="0" rIns="0" bIns="0" anchor="b" anchorCtr="0">
            <a:noAutofit/>
          </a:bodyPr>
          <a:lstStyle>
            <a:lvl1pPr>
              <a:defRPr sz="3300" b="1" i="0">
                <a:latin typeface="+mj-lt"/>
              </a:defRPr>
            </a:lvl1pPr>
          </a:lstStyle>
          <a:p>
            <a:r>
              <a:rPr lang="en-US" dirty="0"/>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hasCustomPrompt="1"/>
          </p:nvPr>
        </p:nvSpPr>
        <p:spPr>
          <a:xfrm>
            <a:off x="952500" y="2143619"/>
            <a:ext cx="3036477" cy="578687"/>
          </a:xfrm>
          <a:prstGeom prst="rect">
            <a:avLst/>
          </a:prstGeom>
        </p:spPr>
        <p:txBody>
          <a:bodyPr vert="horz" lIns="0" tIns="0" rIns="0" bIns="0" rtlCol="0" anchor="ctr" anchorCtr="0">
            <a:noAutofit/>
          </a:bodyPr>
          <a:lstStyle>
            <a:lvl1pPr marL="0" indent="0">
              <a:buNone/>
              <a:defRPr lang="en-US" sz="1350" spc="0" baseline="0" dirty="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hasCustomPrompt="1"/>
          </p:nvPr>
        </p:nvSpPr>
        <p:spPr>
          <a:xfrm>
            <a:off x="952500" y="2799146"/>
            <a:ext cx="3036477" cy="1942138"/>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cxnSp>
        <p:nvCxnSpPr>
          <p:cNvPr id="26" name="Straight Connector 25">
            <a:extLst>
              <a:ext uri="{FF2B5EF4-FFF2-40B4-BE49-F238E27FC236}">
                <a16:creationId xmlns:a16="http://schemas.microsoft.com/office/drawing/2014/main" id="{9F0C4CE5-5F02-B143-8FD1-1B235D270DAC}"/>
              </a:ext>
              <a:ext uri="{C183D7F6-B498-43B3-948B-1728B52AA6E4}">
                <adec:decorative xmlns:adec="http://schemas.microsoft.com/office/drawing/2017/decorative" val="1"/>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hasCustomPrompt="1"/>
          </p:nvPr>
        </p:nvSpPr>
        <p:spPr>
          <a:xfrm>
            <a:off x="4569372" y="2143619"/>
            <a:ext cx="3036477" cy="578687"/>
          </a:xfrm>
          <a:prstGeom prst="rect">
            <a:avLst/>
          </a:prstGeom>
        </p:spPr>
        <p:txBody>
          <a:bodyPr vert="horz" lIns="0" tIns="0" rIns="0" bIns="0" rtlCol="0" anchor="ctr" anchorCtr="0">
            <a:noAutofit/>
          </a:bodyPr>
          <a:lstStyle>
            <a:lvl1pPr marL="0" indent="0">
              <a:buNone/>
              <a:defRPr lang="en-US" sz="1350" spc="0" baseline="0" dirty="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hasCustomPrompt="1"/>
          </p:nvPr>
        </p:nvSpPr>
        <p:spPr>
          <a:xfrm>
            <a:off x="4569374" y="2799146"/>
            <a:ext cx="3050628" cy="1942138"/>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cxnSp>
        <p:nvCxnSpPr>
          <p:cNvPr id="28" name="Straight Connector 27">
            <a:extLst>
              <a:ext uri="{FF2B5EF4-FFF2-40B4-BE49-F238E27FC236}">
                <a16:creationId xmlns:a16="http://schemas.microsoft.com/office/drawing/2014/main" id="{289A8C14-DB28-F34E-8098-168D4C75AF23}"/>
              </a:ext>
              <a:ext uri="{C183D7F6-B498-43B3-948B-1728B52AA6E4}">
                <adec:decorative xmlns:adec="http://schemas.microsoft.com/office/drawing/2017/decorative" val="1"/>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hasCustomPrompt="1"/>
          </p:nvPr>
        </p:nvSpPr>
        <p:spPr>
          <a:xfrm>
            <a:off x="8187019" y="2143619"/>
            <a:ext cx="3036477" cy="578687"/>
          </a:xfrm>
          <a:prstGeom prst="rect">
            <a:avLst/>
          </a:prstGeom>
        </p:spPr>
        <p:txBody>
          <a:bodyPr vert="horz" lIns="0" tIns="0" rIns="0" bIns="0" rtlCol="0" anchor="ctr" anchorCtr="0">
            <a:noAutofit/>
          </a:bodyPr>
          <a:lstStyle>
            <a:lvl1pPr marL="0" indent="0">
              <a:buNone/>
              <a:defRPr lang="en-US" sz="1350" spc="0" baseline="0" dirty="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hasCustomPrompt="1"/>
          </p:nvPr>
        </p:nvSpPr>
        <p:spPr>
          <a:xfrm>
            <a:off x="8187019" y="2799146"/>
            <a:ext cx="3036477" cy="1942138"/>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D2D20A43-2562-0B0C-5240-4983882FE0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520" userDrawn="1">
          <p15:clr>
            <a:srgbClr val="FBAE40"/>
          </p15:clr>
        </p15:guide>
        <p15:guide id="4" pos="5160" userDrawn="1">
          <p15:clr>
            <a:srgbClr val="FBAE40"/>
          </p15:clr>
        </p15:guide>
        <p15:guide id="7" orient="horz" pos="1224" userDrawn="1">
          <p15:clr>
            <a:srgbClr val="FBAE40"/>
          </p15:clr>
        </p15:guide>
        <p15:guide id="8" orient="horz" pos="1440" userDrawn="1">
          <p15:clr>
            <a:srgbClr val="FBAE40"/>
          </p15:clr>
        </p15:guide>
        <p15:guide id="9" orient="horz" pos="552" userDrawn="1">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3" y="160389"/>
            <a:ext cx="10274324" cy="1329541"/>
          </a:xfrm>
          <a:prstGeom prst="rect">
            <a:avLst/>
          </a:prstGeom>
        </p:spPr>
        <p:txBody>
          <a:bodyPr lIns="0" tIns="0" rIns="0" bIns="0" anchor="b" anchorCtr="0">
            <a:noAutofit/>
          </a:bodyPr>
          <a:lstStyle>
            <a:lvl1pPr>
              <a:defRPr sz="3300" b="1" i="0">
                <a:latin typeface="+mj-lt"/>
              </a:defRPr>
            </a:lvl1pPr>
          </a:lstStyle>
          <a:p>
            <a:r>
              <a:rPr lang="en-US" dirty="0"/>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hasCustomPrompt="1"/>
          </p:nvPr>
        </p:nvSpPr>
        <p:spPr>
          <a:xfrm>
            <a:off x="952502" y="2303934"/>
            <a:ext cx="4838700" cy="315915"/>
          </a:xfrm>
        </p:spPr>
        <p:txBody>
          <a:bodyPr anchor="ctr" anchorCtr="0">
            <a:noAutofit/>
          </a:bodyPr>
          <a:lstStyle>
            <a:lvl1pPr>
              <a:buNone/>
              <a:defRPr sz="1350" b="0" spc="0" baseline="0">
                <a:solidFill>
                  <a:schemeClr val="tx2"/>
                </a:solidFill>
                <a:latin typeface="+mj-lt"/>
              </a:defRPr>
            </a:lvl1pPr>
            <a:lvl2pPr>
              <a:buNone/>
              <a:defRPr/>
            </a:lvl2pPr>
            <a:lvl3pPr>
              <a:buNone/>
              <a:defRPr/>
            </a:lvl3pPr>
            <a:lvl4pPr>
              <a:buNone/>
              <a:defRPr/>
            </a:lvl4pPr>
            <a:lvl5pPr>
              <a:buNone/>
              <a:defRPr/>
            </a:lvl5pPr>
          </a:lstStyle>
          <a:p>
            <a:pPr lvl="0"/>
            <a:r>
              <a:rPr lang="en-US" dirty="0"/>
              <a:t>Click to add text</a:t>
            </a:r>
          </a:p>
        </p:txBody>
      </p: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hasCustomPrompt="1"/>
          </p:nvPr>
        </p:nvSpPr>
        <p:spPr>
          <a:xfrm>
            <a:off x="952502" y="2656907"/>
            <a:ext cx="4838700" cy="705363"/>
          </a:xfrm>
        </p:spPr>
        <p:txBody>
          <a:bodyPr>
            <a:normAutofit/>
          </a:bodyPr>
          <a:lstStyle>
            <a:lvl1pPr marL="0" indent="0">
              <a:buNone/>
              <a:defRPr sz="1200">
                <a:latin typeface="+mn-lt"/>
              </a:defRPr>
            </a:lvl1pPr>
          </a:lstStyle>
          <a:p>
            <a:pPr lvl="0"/>
            <a:r>
              <a:rPr lang="en-US" dirty="0"/>
              <a:t>Click to add text</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hasCustomPrompt="1"/>
          </p:nvPr>
        </p:nvSpPr>
        <p:spPr>
          <a:xfrm>
            <a:off x="953655" y="3488872"/>
            <a:ext cx="4838700" cy="315915"/>
          </a:xfrm>
        </p:spPr>
        <p:txBody>
          <a:bodyPr anchor="ctr" anchorCtr="0">
            <a:noAutofit/>
          </a:bodyPr>
          <a:lstStyle>
            <a:lvl1pPr>
              <a:buNone/>
              <a:defRPr sz="1350" b="0" spc="0" baseline="0">
                <a:solidFill>
                  <a:schemeClr val="tx2"/>
                </a:solidFill>
                <a:latin typeface="+mj-lt"/>
              </a:defRPr>
            </a:lvl1pPr>
            <a:lvl2pPr>
              <a:buNone/>
              <a:defRPr/>
            </a:lvl2pPr>
            <a:lvl3pPr>
              <a:buNone/>
              <a:defRPr/>
            </a:lvl3pPr>
            <a:lvl4pPr>
              <a:buNone/>
              <a:defRPr/>
            </a:lvl4pPr>
            <a:lvl5pPr>
              <a:buNone/>
              <a:defRPr/>
            </a:lvl5pPr>
          </a:lstStyle>
          <a:p>
            <a:pPr lvl="0"/>
            <a:r>
              <a:rPr lang="en-US" dirty="0"/>
              <a:t>Click to add text</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hasCustomPrompt="1"/>
          </p:nvPr>
        </p:nvSpPr>
        <p:spPr>
          <a:xfrm>
            <a:off x="953655" y="3841846"/>
            <a:ext cx="4838700" cy="770076"/>
          </a:xfrm>
        </p:spPr>
        <p:txBody>
          <a:bodyPr>
            <a:normAutofit/>
          </a:bodyPr>
          <a:lstStyle>
            <a:lvl1pPr marL="0" indent="0">
              <a:buNone/>
              <a:defRPr sz="1200">
                <a:latin typeface="+mn-lt"/>
              </a:defRPr>
            </a:lvl1pPr>
          </a:lstStyle>
          <a:p>
            <a:pPr lvl="0"/>
            <a:r>
              <a:rPr lang="en-US" dirty="0"/>
              <a:t>Click to add text</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hasCustomPrompt="1"/>
          </p:nvPr>
        </p:nvSpPr>
        <p:spPr>
          <a:xfrm>
            <a:off x="952502" y="4664931"/>
            <a:ext cx="4838700" cy="315915"/>
          </a:xfrm>
        </p:spPr>
        <p:txBody>
          <a:bodyPr anchor="ctr" anchorCtr="0">
            <a:noAutofit/>
          </a:bodyPr>
          <a:lstStyle>
            <a:lvl1pPr>
              <a:buNone/>
              <a:defRPr sz="1350" b="0" spc="0" baseline="0">
                <a:solidFill>
                  <a:schemeClr val="tx2"/>
                </a:solidFill>
                <a:latin typeface="+mj-lt"/>
              </a:defRPr>
            </a:lvl1pPr>
            <a:lvl2pPr>
              <a:buNone/>
              <a:defRPr/>
            </a:lvl2pPr>
            <a:lvl3pPr>
              <a:buNone/>
              <a:defRPr/>
            </a:lvl3pPr>
            <a:lvl4pPr>
              <a:buNone/>
              <a:defRPr/>
            </a:lvl4pPr>
            <a:lvl5pPr>
              <a:buNone/>
              <a:defRPr/>
            </a:lvl5pPr>
          </a:lstStyle>
          <a:p>
            <a:pPr lvl="0"/>
            <a:r>
              <a:rPr lang="en-US" dirty="0"/>
              <a:t>Click to add text</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hasCustomPrompt="1"/>
          </p:nvPr>
        </p:nvSpPr>
        <p:spPr>
          <a:xfrm>
            <a:off x="952502" y="5017901"/>
            <a:ext cx="4838700" cy="908340"/>
          </a:xfrm>
        </p:spPr>
        <p:txBody>
          <a:bodyPr>
            <a:normAutofit/>
          </a:bodyPr>
          <a:lstStyle>
            <a:lvl1pPr marL="0" indent="0">
              <a:buNone/>
              <a:defRPr sz="1200">
                <a:latin typeface="+mn-lt"/>
              </a:defRPr>
            </a:lvl1pPr>
          </a:lstStyle>
          <a:p>
            <a:pPr lvl="0"/>
            <a:r>
              <a:rPr lang="en-US" dirty="0"/>
              <a:t>Click to add text</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hasCustomPrompt="1"/>
          </p:nvPr>
        </p:nvSpPr>
        <p:spPr>
          <a:xfrm>
            <a:off x="6399647" y="2303934"/>
            <a:ext cx="4838700" cy="315915"/>
          </a:xfrm>
        </p:spPr>
        <p:txBody>
          <a:bodyPr anchor="ctr" anchorCtr="0">
            <a:noAutofit/>
          </a:bodyPr>
          <a:lstStyle>
            <a:lvl1pPr>
              <a:buNone/>
              <a:defRPr sz="1350" b="0" spc="0" baseline="0">
                <a:solidFill>
                  <a:schemeClr val="tx2"/>
                </a:solidFill>
                <a:latin typeface="+mj-lt"/>
              </a:defRPr>
            </a:lvl1pPr>
            <a:lvl2pPr>
              <a:buNone/>
              <a:defRPr/>
            </a:lvl2pPr>
            <a:lvl3pPr>
              <a:buNone/>
              <a:defRPr/>
            </a:lvl3pPr>
            <a:lvl4pPr>
              <a:buNone/>
              <a:defRPr/>
            </a:lvl4pPr>
            <a:lvl5pPr>
              <a:buNone/>
              <a:defRPr/>
            </a:lvl5pPr>
          </a:lstStyle>
          <a:p>
            <a:pPr lvl="0"/>
            <a:r>
              <a:rPr lang="en-US" dirty="0"/>
              <a:t>Click to add text</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hasCustomPrompt="1"/>
          </p:nvPr>
        </p:nvSpPr>
        <p:spPr>
          <a:xfrm>
            <a:off x="6399647" y="2656907"/>
            <a:ext cx="4838700" cy="705363"/>
          </a:xfrm>
        </p:spPr>
        <p:txBody>
          <a:bodyPr>
            <a:normAutofit/>
          </a:bodyPr>
          <a:lstStyle>
            <a:lvl1pPr marL="0" indent="0">
              <a:buNone/>
              <a:defRPr sz="1200">
                <a:latin typeface="+mn-lt"/>
              </a:defRPr>
            </a:lvl1pPr>
          </a:lstStyle>
          <a:p>
            <a:pPr lvl="0"/>
            <a:r>
              <a:rPr lang="en-US" dirty="0"/>
              <a:t>Click to add text</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hasCustomPrompt="1"/>
          </p:nvPr>
        </p:nvSpPr>
        <p:spPr>
          <a:xfrm>
            <a:off x="6399647" y="3488872"/>
            <a:ext cx="4838700" cy="315915"/>
          </a:xfrm>
        </p:spPr>
        <p:txBody>
          <a:bodyPr anchor="ctr" anchorCtr="0">
            <a:noAutofit/>
          </a:bodyPr>
          <a:lstStyle>
            <a:lvl1pPr>
              <a:buNone/>
              <a:defRPr sz="1350" b="0" spc="0" baseline="0">
                <a:solidFill>
                  <a:schemeClr val="tx2"/>
                </a:solidFill>
                <a:latin typeface="+mj-lt"/>
              </a:defRPr>
            </a:lvl1pPr>
            <a:lvl2pPr>
              <a:buNone/>
              <a:defRPr/>
            </a:lvl2pPr>
            <a:lvl3pPr>
              <a:buNone/>
              <a:defRPr/>
            </a:lvl3pPr>
            <a:lvl4pPr>
              <a:buNone/>
              <a:defRPr/>
            </a:lvl4pPr>
            <a:lvl5pPr>
              <a:buNone/>
              <a:defRPr/>
            </a:lvl5pPr>
          </a:lstStyle>
          <a:p>
            <a:pPr lvl="0"/>
            <a:r>
              <a:rPr lang="en-US" dirty="0"/>
              <a:t>Click to add text</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hasCustomPrompt="1"/>
          </p:nvPr>
        </p:nvSpPr>
        <p:spPr>
          <a:xfrm>
            <a:off x="6399647" y="3841846"/>
            <a:ext cx="4838700" cy="908340"/>
          </a:xfrm>
        </p:spPr>
        <p:txBody>
          <a:bodyPr>
            <a:normAutofit/>
          </a:bodyPr>
          <a:lstStyle>
            <a:lvl1pPr marL="0" indent="0">
              <a:buNone/>
              <a:defRPr sz="1200">
                <a:latin typeface="+mn-lt"/>
              </a:defRPr>
            </a:lvl1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26D90CFD-F816-97F6-A407-9872696C15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304" userDrawn="1">
          <p15:clr>
            <a:srgbClr val="FBAE40"/>
          </p15:clr>
        </p15:guide>
        <p15:guide id="4" pos="5736" userDrawn="1">
          <p15:clr>
            <a:srgbClr val="FBAE40"/>
          </p15:clr>
        </p15:guide>
        <p15:guide id="5" pos="1944" userDrawn="1">
          <p15:clr>
            <a:srgbClr val="FBAE40"/>
          </p15:clr>
        </p15:guide>
        <p15:guide id="6" pos="4008" userDrawn="1">
          <p15:clr>
            <a:srgbClr val="FBAE40"/>
          </p15:clr>
        </p15:guide>
        <p15:guide id="7" orient="horz" pos="1224" userDrawn="1">
          <p15:clr>
            <a:srgbClr val="FBAE40"/>
          </p15:clr>
        </p15:guide>
        <p15:guide id="8" orient="horz" pos="1440" userDrawn="1">
          <p15:clr>
            <a:srgbClr val="FBAE40"/>
          </p15:clr>
        </p15:guide>
        <p15:guide id="9" orient="horz" pos="552" userDrawn="1">
          <p15:clr>
            <a:srgbClr val="FBAE40"/>
          </p15:clr>
        </p15:guide>
        <p15:guide id="10" pos="5352" userDrawn="1">
          <p15:clr>
            <a:srgbClr val="FBAE40"/>
          </p15:clr>
        </p15:guide>
        <p15:guide id="11" pos="364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964024" y="141479"/>
            <a:ext cx="10163507" cy="1348451"/>
          </a:xfrm>
          <a:prstGeom prst="rect">
            <a:avLst/>
          </a:prstGeom>
        </p:spPr>
        <p:txBody>
          <a:bodyPr lIns="0" tIns="0" rIns="0" bIns="0" anchor="b" anchorCtr="0">
            <a:noAutofit/>
          </a:bodyPr>
          <a:lstStyle>
            <a:lvl1pPr>
              <a:defRPr sz="3300" b="1" i="0">
                <a:latin typeface="+mj-lt"/>
              </a:defRPr>
            </a:lvl1pPr>
          </a:lstStyle>
          <a:p>
            <a:r>
              <a:rPr lang="en-US" dirty="0"/>
              <a:t>Click to add title </a:t>
            </a:r>
          </a:p>
        </p:txBody>
      </p:sp>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hasCustomPrompt="1"/>
          </p:nvPr>
        </p:nvSpPr>
        <p:spPr>
          <a:xfrm>
            <a:off x="964024" y="2185431"/>
            <a:ext cx="4827179" cy="584667"/>
          </a:xfrm>
          <a:prstGeom prst="rect">
            <a:avLst/>
          </a:prstGeom>
        </p:spPr>
        <p:txBody>
          <a:bodyPr lIns="0" tIns="0" rIns="0" bIns="0" anchor="ctr" anchorCtr="0">
            <a:noAutofit/>
          </a:bodyPr>
          <a:lstStyle>
            <a:lvl1pPr marL="0" indent="0">
              <a:buNone/>
              <a:defRPr sz="1350" b="0" i="0" spc="0" baseline="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hasCustomPrompt="1"/>
          </p:nvPr>
        </p:nvSpPr>
        <p:spPr>
          <a:xfrm>
            <a:off x="964024" y="2799146"/>
            <a:ext cx="4827179" cy="1942138"/>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cxnSp>
        <p:nvCxnSpPr>
          <p:cNvPr id="15" name="Straight Connector 14">
            <a:extLst>
              <a:ext uri="{FF2B5EF4-FFF2-40B4-BE49-F238E27FC236}">
                <a16:creationId xmlns:a16="http://schemas.microsoft.com/office/drawing/2014/main" id="{ED51C063-0222-064B-8A2E-485FE9EAC10D}"/>
              </a:ext>
              <a:ext uri="{C183D7F6-B498-43B3-948B-1728B52AA6E4}">
                <adec:decorative xmlns:adec="http://schemas.microsoft.com/office/drawing/2017/decorative" val="1"/>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hasCustomPrompt="1"/>
          </p:nvPr>
        </p:nvSpPr>
        <p:spPr>
          <a:xfrm>
            <a:off x="6362700" y="2185431"/>
            <a:ext cx="4764829" cy="584667"/>
          </a:xfrm>
          <a:prstGeom prst="rect">
            <a:avLst/>
          </a:prstGeom>
        </p:spPr>
        <p:txBody>
          <a:bodyPr lIns="0" tIns="0" rIns="0" bIns="0" anchor="ctr" anchorCtr="0">
            <a:noAutofit/>
          </a:bodyPr>
          <a:lstStyle>
            <a:lvl1pPr marL="0" indent="0">
              <a:buNone/>
              <a:defRPr sz="1350" b="0" i="0" spc="0" baseline="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hasCustomPrompt="1"/>
          </p:nvPr>
        </p:nvSpPr>
        <p:spPr>
          <a:xfrm>
            <a:off x="6362702" y="2799146"/>
            <a:ext cx="4756241" cy="1942138"/>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B024DAD4-A9F4-38CC-746C-607BB78244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304" userDrawn="1">
          <p15:clr>
            <a:srgbClr val="FBAE40"/>
          </p15:clr>
        </p15:guide>
        <p15:guide id="4" pos="5736" userDrawn="1">
          <p15:clr>
            <a:srgbClr val="FBAE40"/>
          </p15:clr>
        </p15:guide>
        <p15:guide id="5" pos="1944" userDrawn="1">
          <p15:clr>
            <a:srgbClr val="FBAE40"/>
          </p15:clr>
        </p15:guide>
        <p15:guide id="6" pos="4008" userDrawn="1">
          <p15:clr>
            <a:srgbClr val="FBAE40"/>
          </p15:clr>
        </p15:guide>
        <p15:guide id="7" orient="horz" pos="1224" userDrawn="1">
          <p15:clr>
            <a:srgbClr val="FBAE40"/>
          </p15:clr>
        </p15:guide>
        <p15:guide id="8" orient="horz" pos="1440" userDrawn="1">
          <p15:clr>
            <a:srgbClr val="FBAE40"/>
          </p15:clr>
        </p15:guide>
        <p15:guide id="9" orient="horz" pos="552" userDrawn="1">
          <p15:clr>
            <a:srgbClr val="FBAE40"/>
          </p15:clr>
        </p15:guide>
        <p15:guide id="10" pos="5352" userDrawn="1">
          <p15:clr>
            <a:srgbClr val="FBAE40"/>
          </p15:clr>
        </p15:guide>
        <p15:guide id="11" pos="36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5DD3057D-BBCB-41E1-8869-5C271C7FA9C4}"/>
              </a:ext>
            </a:extLst>
          </p:cNvPr>
          <p:cNvSpPr txBox="1">
            <a:spLocks/>
          </p:cNvSpPr>
          <p:nvPr userDrawn="1"/>
        </p:nvSpPr>
        <p:spPr>
          <a:xfrm>
            <a:off x="6907626" y="4167732"/>
            <a:ext cx="4903377" cy="44645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uk-UA" sz="2800" b="0" i="0" kern="1200" smtClean="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uk-UA" sz="2100" b="1" dirty="0">
              <a:solidFill>
                <a:srgbClr val="7D7D7D"/>
              </a:solidFill>
              <a:latin typeface="Inter" panose="02000503000000020004" pitchFamily="2" charset="0"/>
            </a:endParaRPr>
          </a:p>
        </p:txBody>
      </p:sp>
      <p:sp>
        <p:nvSpPr>
          <p:cNvPr id="10" name="Subtitle 2">
            <a:extLst>
              <a:ext uri="{FF2B5EF4-FFF2-40B4-BE49-F238E27FC236}">
                <a16:creationId xmlns:a16="http://schemas.microsoft.com/office/drawing/2014/main" id="{A2D966CF-7DF3-4130-9C1D-8F828B2187C0}"/>
              </a:ext>
            </a:extLst>
          </p:cNvPr>
          <p:cNvSpPr txBox="1">
            <a:spLocks/>
          </p:cNvSpPr>
          <p:nvPr userDrawn="1"/>
        </p:nvSpPr>
        <p:spPr>
          <a:xfrm>
            <a:off x="6896102" y="4679272"/>
            <a:ext cx="4903377" cy="44645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uk-UA" sz="2800" b="0" i="0" kern="1200" smtClean="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uk-UA" sz="2100" b="1" dirty="0">
              <a:solidFill>
                <a:srgbClr val="7D7D7D"/>
              </a:solidFill>
              <a:latin typeface="Inter" panose="02000503000000020004" pitchFamily="2" charset="0"/>
            </a:endParaRPr>
          </a:p>
        </p:txBody>
      </p:sp>
      <p:sp>
        <p:nvSpPr>
          <p:cNvPr id="12" name="Subtitle 2">
            <a:extLst>
              <a:ext uri="{FF2B5EF4-FFF2-40B4-BE49-F238E27FC236}">
                <a16:creationId xmlns:a16="http://schemas.microsoft.com/office/drawing/2014/main" id="{813203E3-4B25-4A29-8BD3-29E8E8F2169A}"/>
              </a:ext>
            </a:extLst>
          </p:cNvPr>
          <p:cNvSpPr txBox="1">
            <a:spLocks/>
          </p:cNvSpPr>
          <p:nvPr userDrawn="1"/>
        </p:nvSpPr>
        <p:spPr>
          <a:xfrm>
            <a:off x="6907626" y="5109467"/>
            <a:ext cx="4903377" cy="44645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uk-UA" sz="2800" b="0" i="0" kern="1200" smtClean="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uk-UA" sz="2100" b="1" dirty="0">
              <a:solidFill>
                <a:srgbClr val="7D7D7D"/>
              </a:solidFill>
              <a:latin typeface="Inter" panose="02000503000000020004" pitchFamily="2" charset="0"/>
            </a:endParaRPr>
          </a:p>
        </p:txBody>
      </p:sp>
      <p:sp>
        <p:nvSpPr>
          <p:cNvPr id="15" name="Subtitle 2">
            <a:extLst>
              <a:ext uri="{FF2B5EF4-FFF2-40B4-BE49-F238E27FC236}">
                <a16:creationId xmlns:a16="http://schemas.microsoft.com/office/drawing/2014/main" id="{38421B03-BBFA-4348-9D78-B9D2E4297769}"/>
              </a:ext>
            </a:extLst>
          </p:cNvPr>
          <p:cNvSpPr txBox="1">
            <a:spLocks/>
          </p:cNvSpPr>
          <p:nvPr userDrawn="1"/>
        </p:nvSpPr>
        <p:spPr>
          <a:xfrm>
            <a:off x="6896100" y="3999316"/>
            <a:ext cx="4903377" cy="44645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uk-UA" sz="2000" b="0" i="0" kern="1200" smtClean="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uk-UA" sz="1500" b="1" dirty="0">
              <a:solidFill>
                <a:srgbClr val="7D7D7D"/>
              </a:solidFill>
              <a:latin typeface="Inter" panose="02000503000000020004" pitchFamily="2" charset="0"/>
            </a:endParaRPr>
          </a:p>
        </p:txBody>
      </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1476923" y="206591"/>
            <a:ext cx="7532276" cy="1347471"/>
          </a:xfrm>
          <a:prstGeom prst="rect">
            <a:avLst/>
          </a:prstGeom>
        </p:spPr>
        <p:txBody>
          <a:bodyPr lIns="0" tIns="0" rIns="0" bIns="0" anchor="b" anchorCtr="0">
            <a:noAutofit/>
          </a:bodyPr>
          <a:lstStyle>
            <a:lvl1pPr>
              <a:defRPr sz="3300" b="1" i="0" spc="38" baseline="0">
                <a:latin typeface="+mj-lt"/>
              </a:defRPr>
            </a:lvl1pPr>
          </a:lstStyle>
          <a:p>
            <a:r>
              <a:rPr lang="uk-UA" dirty="0" err="1"/>
              <a:t>Загаловок</a:t>
            </a:r>
            <a:r>
              <a:rPr lang="uk-UA" dirty="0"/>
              <a:t> (слайду)</a:t>
            </a:r>
            <a:endParaRPr lang="en-US" dirty="0"/>
          </a:p>
        </p:txBody>
      </p:sp>
      <p:cxnSp>
        <p:nvCxnSpPr>
          <p:cNvPr id="20" name="Straight Connector 19">
            <a:extLst>
              <a:ext uri="{FF2B5EF4-FFF2-40B4-BE49-F238E27FC236}">
                <a16:creationId xmlns:a16="http://schemas.microsoft.com/office/drawing/2014/main" id="{E01EE6FD-FABB-AD48-92DA-19805B502918}"/>
              </a:ext>
              <a:ext uri="{C183D7F6-B498-43B3-948B-1728B52AA6E4}">
                <adec:decorative xmlns:adec="http://schemas.microsoft.com/office/drawing/2017/decorative" val="1"/>
              </a:ext>
            </a:extLst>
          </p:cNvPr>
          <p:cNvCxnSpPr>
            <a:cxnSpLocks/>
          </p:cNvCxnSpPr>
          <p:nvPr userDrawn="1"/>
        </p:nvCxnSpPr>
        <p:spPr>
          <a:xfrm>
            <a:off x="69655" y="1725413"/>
            <a:ext cx="7532276" cy="0"/>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Content Placeholder 3">
            <a:extLst>
              <a:ext uri="{FF2B5EF4-FFF2-40B4-BE49-F238E27FC236}">
                <a16:creationId xmlns:a16="http://schemas.microsoft.com/office/drawing/2014/main" id="{96F57178-8C1D-4937-A964-8B29208EE0C2}"/>
              </a:ext>
            </a:extLst>
          </p:cNvPr>
          <p:cNvSpPr>
            <a:spLocks noGrp="1"/>
          </p:cNvSpPr>
          <p:nvPr>
            <p:ph sz="half" idx="2" hasCustomPrompt="1"/>
          </p:nvPr>
        </p:nvSpPr>
        <p:spPr>
          <a:xfrm>
            <a:off x="1076531" y="1896770"/>
            <a:ext cx="9987063" cy="4140864"/>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60CAC4E8-9523-D6CF-5E2B-BD7504BC2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1219571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2 Col">
    <p:bg>
      <p:bgPr>
        <a:solidFill>
          <a:schemeClr val="tx1"/>
        </a:solidFill>
        <a:effectLst/>
      </p:bgPr>
    </p:bg>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51DEB652-BD6A-BD41-B85E-704D2C41A1C4}"/>
              </a:ext>
              <a:ext uri="{C183D7F6-B498-43B3-948B-1728B52AA6E4}">
                <adec:decorative xmlns:adec="http://schemas.microsoft.com/office/drawing/2017/decorative" val="1"/>
              </a:ext>
            </a:extLst>
          </p:cNvPr>
          <p:cNvCxnSpPr>
            <a:cxnSpLocks/>
          </p:cNvCxnSpPr>
          <p:nvPr userDrawn="1"/>
        </p:nvCxnSpPr>
        <p:spPr>
          <a:xfrm>
            <a:off x="340595" y="1352193"/>
            <a:ext cx="6728173" cy="0"/>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hasCustomPrompt="1"/>
          </p:nvPr>
        </p:nvSpPr>
        <p:spPr>
          <a:xfrm>
            <a:off x="544751" y="1621276"/>
            <a:ext cx="10709343" cy="4267202"/>
          </a:xfrm>
          <a:prstGeom prst="rect">
            <a:avLst/>
          </a:prstGeom>
        </p:spPr>
        <p:txBody>
          <a:bodyPr lIns="0" tIns="0" rIns="0" bIns="0" anchor="t" anchorCtr="0">
            <a:normAutofit/>
          </a:bodyPr>
          <a:lstStyle>
            <a:lvl1pPr marL="214313" indent="-214313">
              <a:lnSpc>
                <a:spcPct val="100000"/>
              </a:lnSpc>
              <a:buFont typeface="Wingdings" pitchFamily="2" charset="2"/>
              <a:buChar char="§"/>
              <a:defRPr sz="1200">
                <a:latin typeface="+mn-lt"/>
              </a:defRPr>
            </a:lvl1pPr>
            <a:lvl2pPr>
              <a:defRPr sz="1200"/>
            </a:lvl2pPr>
            <a:lvl3pPr>
              <a:defRPr sz="1200"/>
            </a:lvl3pPr>
            <a:lvl4pPr>
              <a:defRPr sz="1200"/>
            </a:lvl4pPr>
            <a:lvl5pPr>
              <a:defRPr sz="1200"/>
            </a:lvl5pPr>
          </a:lstStyle>
          <a:p>
            <a:pPr lvl="0"/>
            <a:r>
              <a:rPr lang="en-US" dirty="0"/>
              <a:t>Click to add text</a:t>
            </a:r>
          </a:p>
        </p:txBody>
      </p:sp>
      <p:pic>
        <p:nvPicPr>
          <p:cNvPr id="3" name="Рисунок 2"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B08BE3DB-7E9D-890F-84FF-952798B66C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27155622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304" userDrawn="1">
          <p15:clr>
            <a:srgbClr val="FBAE40"/>
          </p15:clr>
        </p15:guide>
        <p15:guide id="4" pos="5736" userDrawn="1">
          <p15:clr>
            <a:srgbClr val="FBAE40"/>
          </p15:clr>
        </p15:guide>
        <p15:guide id="5" pos="1944" userDrawn="1">
          <p15:clr>
            <a:srgbClr val="FBAE40"/>
          </p15:clr>
        </p15:guide>
        <p15:guide id="6" pos="4008" userDrawn="1">
          <p15:clr>
            <a:srgbClr val="FBAE40"/>
          </p15:clr>
        </p15:guide>
        <p15:guide id="7" orient="horz" pos="1224" userDrawn="1">
          <p15:clr>
            <a:srgbClr val="FBAE40"/>
          </p15:clr>
        </p15:guide>
        <p15:guide id="8" orient="horz" pos="1440" userDrawn="1">
          <p15:clr>
            <a:srgbClr val="FBAE40"/>
          </p15:clr>
        </p15:guide>
        <p15:guide id="9" orient="horz" pos="552" userDrawn="1">
          <p15:clr>
            <a:srgbClr val="FBAE40"/>
          </p15:clr>
        </p15:guide>
        <p15:guide id="10" pos="5352" userDrawn="1">
          <p15:clr>
            <a:srgbClr val="FBAE40"/>
          </p15:clr>
        </p15:guide>
        <p15:guide id="11" pos="36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hasCustomPrompt="1"/>
          </p:nvPr>
        </p:nvSpPr>
        <p:spPr>
          <a:xfrm>
            <a:off x="964239" y="1457217"/>
            <a:ext cx="9444359" cy="1097919"/>
          </a:xfrm>
          <a:prstGeom prst="rect">
            <a:avLst/>
          </a:prstGeom>
          <a:ln>
            <a:noFill/>
          </a:ln>
        </p:spPr>
        <p:txBody>
          <a:bodyPr lIns="0" tIns="0" rIns="0" bIns="0" anchor="t" anchorCtr="0">
            <a:normAutofit/>
          </a:bodyPr>
          <a:lstStyle>
            <a:lvl1pPr>
              <a:lnSpc>
                <a:spcPct val="100000"/>
              </a:lnSpc>
              <a:defRPr sz="4500" b="0" i="0">
                <a:solidFill>
                  <a:schemeClr val="bg1"/>
                </a:solidFill>
                <a:latin typeface="Segoe UI Semibold" panose="020B0702040204020203" pitchFamily="34" charset="0"/>
                <a:cs typeface="Segoe UI Semibold" panose="020B0702040204020203" pitchFamily="34" charset="0"/>
              </a:defRPr>
            </a:lvl1pPr>
          </a:lstStyle>
          <a:p>
            <a:pPr lvl="0"/>
            <a:r>
              <a:rPr lang="en-US" dirty="0"/>
              <a:t>Click to add text</a:t>
            </a:r>
          </a:p>
        </p:txBody>
      </p:sp>
      <p:cxnSp>
        <p:nvCxnSpPr>
          <p:cNvPr id="3" name="Straight Connector 19">
            <a:extLst>
              <a:ext uri="{FF2B5EF4-FFF2-40B4-BE49-F238E27FC236}">
                <a16:creationId xmlns:a16="http://schemas.microsoft.com/office/drawing/2014/main" id="{ED3EA3F8-4F44-4D57-B117-55432C2D1063}"/>
              </a:ext>
              <a:ext uri="{C183D7F6-B498-43B3-948B-1728B52AA6E4}">
                <adec:decorative xmlns:adec="http://schemas.microsoft.com/office/drawing/2017/decorative" val="1"/>
              </a:ext>
            </a:extLst>
          </p:cNvPr>
          <p:cNvCxnSpPr>
            <a:cxnSpLocks/>
          </p:cNvCxnSpPr>
          <p:nvPr userDrawn="1"/>
        </p:nvCxnSpPr>
        <p:spPr>
          <a:xfrm>
            <a:off x="2" y="1193635"/>
            <a:ext cx="7532276" cy="0"/>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Text Placeholder 29">
            <a:extLst>
              <a:ext uri="{FF2B5EF4-FFF2-40B4-BE49-F238E27FC236}">
                <a16:creationId xmlns:a16="http://schemas.microsoft.com/office/drawing/2014/main" id="{17DC0182-82D5-4DD7-B47B-B29F3BB1015F}"/>
              </a:ext>
            </a:extLst>
          </p:cNvPr>
          <p:cNvSpPr>
            <a:spLocks noGrp="1"/>
          </p:cNvSpPr>
          <p:nvPr>
            <p:ph type="body" sz="quarter" idx="11" hasCustomPrompt="1"/>
          </p:nvPr>
        </p:nvSpPr>
        <p:spPr>
          <a:xfrm>
            <a:off x="912356" y="2818712"/>
            <a:ext cx="10183661" cy="3030853"/>
          </a:xfrm>
        </p:spPr>
        <p:txBody>
          <a:bodyPr lIns="0" tIns="0" rIns="0" bIns="0">
            <a:normAutofit/>
          </a:bodyPr>
          <a:lstStyle>
            <a:lvl1pPr marL="0" indent="0">
              <a:lnSpc>
                <a:spcPct val="100000"/>
              </a:lnSpc>
              <a:buNone/>
              <a:defRPr sz="120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4BDC72AB-56C1-1C43-80A0-D808B93FDE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userDrawn="1">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hasCustomPrompt="1"/>
          </p:nvPr>
        </p:nvSpPr>
        <p:spPr>
          <a:xfrm>
            <a:off x="964026" y="82713"/>
            <a:ext cx="4572001" cy="2286000"/>
          </a:xfrm>
          <a:prstGeom prst="rect">
            <a:avLst/>
          </a:prstGeom>
        </p:spPr>
        <p:txBody>
          <a:bodyPr lIns="0" tIns="0" rIns="0" bIns="0" anchor="b" anchorCtr="0">
            <a:noAutofit/>
          </a:bodyPr>
          <a:lstStyle>
            <a:lvl1pPr>
              <a:defRPr sz="3300" b="1" i="0">
                <a:latin typeface="+mj-lt"/>
              </a:defRPr>
            </a:lvl1pPr>
          </a:lstStyle>
          <a:p>
            <a:r>
              <a:rPr lang="en-US" dirty="0"/>
              <a:t>Click to add title </a:t>
            </a:r>
          </a:p>
        </p:txBody>
      </p: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hasCustomPrompt="1"/>
          </p:nvPr>
        </p:nvSpPr>
        <p:spPr>
          <a:xfrm>
            <a:off x="952502" y="2810201"/>
            <a:ext cx="4572001" cy="2560320"/>
          </a:xfrm>
        </p:spPr>
        <p:txBody>
          <a:bodyPr lIns="0" tIns="0" rIns="0" bIns="0">
            <a:normAutofit/>
          </a:bodyPr>
          <a:lstStyle>
            <a:lvl1pPr marL="0" indent="0">
              <a:lnSpc>
                <a:spcPct val="100000"/>
              </a:lnSpc>
              <a:buNone/>
              <a:defRPr sz="120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hasCustomPrompt="1"/>
          </p:nvPr>
        </p:nvSpPr>
        <p:spPr>
          <a:xfrm>
            <a:off x="6809363" y="-22543"/>
            <a:ext cx="6096000" cy="6880543"/>
          </a:xfrm>
        </p:spPr>
        <p:txBody>
          <a:bodyPr tIns="182880"/>
          <a:lstStyle>
            <a:lvl1pPr marL="0" indent="0" algn="ctr">
              <a:buNone/>
              <a:defRPr/>
            </a:lvl1pPr>
          </a:lstStyle>
          <a:p>
            <a:r>
              <a:rPr lang="en-US" dirty="0"/>
              <a:t>Click to add picture</a:t>
            </a:r>
          </a:p>
        </p:txBody>
      </p:sp>
      <p:cxnSp>
        <p:nvCxnSpPr>
          <p:cNvPr id="8" name="Straight Connector 32">
            <a:extLst>
              <a:ext uri="{FF2B5EF4-FFF2-40B4-BE49-F238E27FC236}">
                <a16:creationId xmlns:a16="http://schemas.microsoft.com/office/drawing/2014/main" id="{6B736CE4-FEED-4944-A66C-AD8FA9C9D2E5}"/>
              </a:ext>
              <a:ext uri="{C183D7F6-B498-43B3-948B-1728B52AA6E4}">
                <adec:decorative xmlns:adec="http://schemas.microsoft.com/office/drawing/2017/decorative" val="1"/>
              </a:ext>
            </a:extLst>
          </p:cNvPr>
          <p:cNvCxnSpPr>
            <a:cxnSpLocks/>
          </p:cNvCxnSpPr>
          <p:nvPr userDrawn="1"/>
        </p:nvCxnSpPr>
        <p:spPr>
          <a:xfrm>
            <a:off x="952499" y="258746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99C76863-59C1-8BD2-02DB-2136DA6EF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userDrawn="1">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2" y="201169"/>
            <a:ext cx="10352811" cy="1288758"/>
          </a:xfrm>
          <a:prstGeom prst="rect">
            <a:avLst/>
          </a:prstGeom>
        </p:spPr>
        <p:txBody>
          <a:bodyPr lIns="0" tIns="0" rIns="0" bIns="0" anchor="b" anchorCtr="0">
            <a:noAutofit/>
          </a:bodyPr>
          <a:lstStyle>
            <a:lvl1pPr>
              <a:defRPr sz="3300" b="1" i="0">
                <a:solidFill>
                  <a:schemeClr val="bg1"/>
                </a:solidFill>
                <a:latin typeface="+mj-lt"/>
              </a:defRPr>
            </a:lvl1pPr>
          </a:lstStyle>
          <a:p>
            <a:r>
              <a:rPr lang="en-US" dirty="0"/>
              <a:t>Click to add title </a:t>
            </a:r>
          </a:p>
        </p:txBody>
      </p:sp>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hasCustomPrompt="1"/>
          </p:nvPr>
        </p:nvSpPr>
        <p:spPr>
          <a:xfrm>
            <a:off x="952501" y="1939108"/>
            <a:ext cx="10352811" cy="4110702"/>
          </a:xfrm>
        </p:spPr>
        <p:txBody>
          <a:bodyPr/>
          <a:lstStyle>
            <a:lvl1pPr>
              <a:defRPr>
                <a:solidFill>
                  <a:schemeClr val="bg1"/>
                </a:solidFill>
              </a:defRPr>
            </a:lvl1pPr>
          </a:lstStyle>
          <a:p>
            <a:r>
              <a:rPr lang="en-US" dirty="0"/>
              <a:t>Click to add chart</a:t>
            </a:r>
            <a:endParaRPr lang="uk-UA" dirty="0"/>
          </a:p>
          <a:p>
            <a:endParaRPr lang="uk-UA" dirty="0"/>
          </a:p>
          <a:p>
            <a:endParaRPr lang="en-US" dirty="0"/>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64818429-A083-8371-4328-9553B32E30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964023" y="210313"/>
            <a:ext cx="10287000" cy="1279614"/>
          </a:xfrm>
          <a:prstGeom prst="rect">
            <a:avLst/>
          </a:prstGeom>
        </p:spPr>
        <p:txBody>
          <a:bodyPr lIns="0" tIns="0" rIns="0" bIns="0" anchor="b" anchorCtr="0">
            <a:noAutofit/>
          </a:bodyPr>
          <a:lstStyle>
            <a:lvl1pPr>
              <a:defRPr sz="33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hasCustomPrompt="1"/>
          </p:nvPr>
        </p:nvSpPr>
        <p:spPr>
          <a:xfrm>
            <a:off x="952500" y="2209800"/>
            <a:ext cx="10287000" cy="3685162"/>
          </a:xfrm>
        </p:spPr>
        <p:txBody>
          <a:bodyPr/>
          <a:lstStyle>
            <a:lvl1pPr>
              <a:defRPr/>
            </a:lvl1pPr>
          </a:lstStyle>
          <a:p>
            <a:r>
              <a:rPr lang="en-US" dirty="0"/>
              <a:t>Click to add table</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E68EEDBD-DE6A-7C60-094C-3931D39A3A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sp>
        <p:nvSpPr>
          <p:cNvPr id="61" name="Title 1">
            <a:extLst>
              <a:ext uri="{FF2B5EF4-FFF2-40B4-BE49-F238E27FC236}">
                <a16:creationId xmlns:a16="http://schemas.microsoft.com/office/drawing/2014/main" id="{E2F20AFE-B282-5146-B0D6-F2FC1B6D303E}"/>
              </a:ext>
            </a:extLst>
          </p:cNvPr>
          <p:cNvSpPr>
            <a:spLocks noGrp="1"/>
          </p:cNvSpPr>
          <p:nvPr>
            <p:ph type="title" hasCustomPrompt="1"/>
          </p:nvPr>
        </p:nvSpPr>
        <p:spPr>
          <a:xfrm>
            <a:off x="964024" y="151027"/>
            <a:ext cx="10275477" cy="1338903"/>
          </a:xfrm>
          <a:prstGeom prst="rect">
            <a:avLst/>
          </a:prstGeom>
        </p:spPr>
        <p:txBody>
          <a:bodyPr lIns="0" tIns="0" rIns="0" bIns="0" anchor="b" anchorCtr="0">
            <a:noAutofit/>
          </a:bodyPr>
          <a:lstStyle>
            <a:lvl1pPr>
              <a:defRPr sz="3300" b="1" i="0">
                <a:solidFill>
                  <a:schemeClr val="bg1"/>
                </a:solidFill>
                <a:latin typeface="+mj-lt"/>
              </a:defRPr>
            </a:lvl1pPr>
          </a:lstStyle>
          <a:p>
            <a:r>
              <a:rPr lang="en-US" dirty="0"/>
              <a:t>Click to add title </a:t>
            </a:r>
          </a:p>
        </p:txBody>
      </p:sp>
      <p:cxnSp>
        <p:nvCxnSpPr>
          <p:cNvPr id="62" name="Straight Connector 61">
            <a:extLst>
              <a:ext uri="{FF2B5EF4-FFF2-40B4-BE49-F238E27FC236}">
                <a16:creationId xmlns:a16="http://schemas.microsoft.com/office/drawing/2014/main" id="{F777D2F0-DE3F-8343-B97A-E7FA440532FD}"/>
              </a:ext>
              <a:ext uri="{C183D7F6-B498-43B3-948B-1728B52AA6E4}">
                <adec:decorative xmlns:adec="http://schemas.microsoft.com/office/drawing/2017/decorative" val="1"/>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hasCustomPrompt="1"/>
          </p:nvPr>
        </p:nvSpPr>
        <p:spPr>
          <a:xfrm>
            <a:off x="965792" y="2144870"/>
            <a:ext cx="2118245" cy="2037217"/>
          </a:xfrm>
          <a:prstGeom prst="rect">
            <a:avLst/>
          </a:prstGeom>
        </p:spPr>
        <p:txBody>
          <a:bodyPr>
            <a:normAutofit/>
          </a:bodyPr>
          <a:lstStyle>
            <a:lvl1pPr marL="0" indent="0" algn="ctr">
              <a:buNone/>
              <a:defRPr sz="1200"/>
            </a:lvl1pPr>
          </a:lstStyle>
          <a:p>
            <a:r>
              <a:rPr lang="en-US" dirty="0"/>
              <a:t>Click to add picture</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hasCustomPrompt="1"/>
          </p:nvPr>
        </p:nvSpPr>
        <p:spPr>
          <a:xfrm>
            <a:off x="964023" y="4395237"/>
            <a:ext cx="2133600" cy="456961"/>
          </a:xfrm>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hasCustomPrompt="1"/>
          </p:nvPr>
        </p:nvSpPr>
        <p:spPr>
          <a:xfrm>
            <a:off x="964023" y="4911362"/>
            <a:ext cx="2133600" cy="765586"/>
          </a:xfrm>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hasCustomPrompt="1"/>
          </p:nvPr>
        </p:nvSpPr>
        <p:spPr>
          <a:xfrm>
            <a:off x="3669804" y="2144870"/>
            <a:ext cx="2118245" cy="2037217"/>
          </a:xfrm>
          <a:prstGeom prst="rect">
            <a:avLst/>
          </a:prstGeom>
        </p:spPr>
        <p:txBody>
          <a:bodyPr>
            <a:normAutofit/>
          </a:bodyPr>
          <a:lstStyle>
            <a:lvl1pPr marL="0" indent="0" algn="ctr">
              <a:buNone/>
              <a:defRPr sz="1200"/>
            </a:lvl1pPr>
          </a:lstStyle>
          <a:p>
            <a:r>
              <a:rPr lang="en-US" dirty="0"/>
              <a:t>Click to add picture</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hasCustomPrompt="1"/>
          </p:nvPr>
        </p:nvSpPr>
        <p:spPr>
          <a:xfrm>
            <a:off x="3674564" y="4395237"/>
            <a:ext cx="2128157" cy="456961"/>
          </a:xfrm>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hasCustomPrompt="1"/>
          </p:nvPr>
        </p:nvSpPr>
        <p:spPr>
          <a:xfrm>
            <a:off x="3674564" y="4911362"/>
            <a:ext cx="2128157" cy="765586"/>
          </a:xfrm>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hasCustomPrompt="1"/>
          </p:nvPr>
        </p:nvSpPr>
        <p:spPr>
          <a:xfrm>
            <a:off x="6373816" y="2144870"/>
            <a:ext cx="2118245" cy="2037217"/>
          </a:xfrm>
          <a:prstGeom prst="rect">
            <a:avLst/>
          </a:prstGeom>
        </p:spPr>
        <p:txBody>
          <a:bodyPr>
            <a:normAutofit/>
          </a:bodyPr>
          <a:lstStyle>
            <a:lvl1pPr marL="0" indent="0" algn="ctr">
              <a:buNone/>
              <a:defRPr sz="1200"/>
            </a:lvl1pPr>
          </a:lstStyle>
          <a:p>
            <a:r>
              <a:rPr lang="en-US" dirty="0"/>
              <a:t>Click to add picture</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hasCustomPrompt="1"/>
          </p:nvPr>
        </p:nvSpPr>
        <p:spPr>
          <a:xfrm>
            <a:off x="6378576" y="4395237"/>
            <a:ext cx="2129245" cy="456961"/>
          </a:xfrm>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hasCustomPrompt="1"/>
          </p:nvPr>
        </p:nvSpPr>
        <p:spPr>
          <a:xfrm>
            <a:off x="6378576" y="4911362"/>
            <a:ext cx="2129245" cy="765586"/>
          </a:xfrm>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hasCustomPrompt="1"/>
          </p:nvPr>
        </p:nvSpPr>
        <p:spPr>
          <a:xfrm>
            <a:off x="9123547" y="2144870"/>
            <a:ext cx="2118245" cy="2037217"/>
          </a:xfrm>
          <a:prstGeom prst="rect">
            <a:avLst/>
          </a:prstGeom>
        </p:spPr>
        <p:txBody>
          <a:bodyPr>
            <a:normAutofit/>
          </a:bodyPr>
          <a:lstStyle>
            <a:lvl1pPr marL="0" indent="0" algn="ctr">
              <a:buNone/>
              <a:defRPr sz="1200"/>
            </a:lvl1pPr>
          </a:lstStyle>
          <a:p>
            <a:r>
              <a:rPr lang="en-US" dirty="0"/>
              <a:t>Click to add picture</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hasCustomPrompt="1"/>
          </p:nvPr>
        </p:nvSpPr>
        <p:spPr>
          <a:xfrm>
            <a:off x="9121776" y="4395237"/>
            <a:ext cx="2129245" cy="456961"/>
          </a:xfrm>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hasCustomPrompt="1"/>
          </p:nvPr>
        </p:nvSpPr>
        <p:spPr>
          <a:xfrm>
            <a:off x="9121776" y="4911362"/>
            <a:ext cx="2129245" cy="765586"/>
          </a:xfrm>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8A493A51-A17E-75E0-0C61-888A10F825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46EEE005-F78A-9D4F-B159-964376C387DD}"/>
              </a:ext>
            </a:extLst>
          </p:cNvPr>
          <p:cNvSpPr>
            <a:spLocks noGrp="1"/>
          </p:cNvSpPr>
          <p:nvPr>
            <p:ph type="title" hasCustomPrompt="1"/>
          </p:nvPr>
        </p:nvSpPr>
        <p:spPr>
          <a:xfrm>
            <a:off x="964023" y="205251"/>
            <a:ext cx="10169152" cy="1284679"/>
          </a:xfrm>
          <a:prstGeom prst="rect">
            <a:avLst/>
          </a:prstGeom>
        </p:spPr>
        <p:txBody>
          <a:bodyPr lIns="0" tIns="0" rIns="0" bIns="0" anchor="b" anchorCtr="0">
            <a:noAutofit/>
          </a:bodyPr>
          <a:lstStyle>
            <a:lvl1pPr>
              <a:defRPr sz="3300" b="1" i="0">
                <a:solidFill>
                  <a:schemeClr val="bg1"/>
                </a:solidFill>
                <a:latin typeface="+mj-lt"/>
              </a:defRPr>
            </a:lvl1pPr>
          </a:lstStyle>
          <a:p>
            <a:r>
              <a:rPr lang="en-US" dirty="0"/>
              <a:t>Click to add title </a:t>
            </a:r>
          </a:p>
        </p:txBody>
      </p:sp>
      <p:cxnSp>
        <p:nvCxnSpPr>
          <p:cNvPr id="21" name="Straight Connector 20">
            <a:extLst>
              <a:ext uri="{FF2B5EF4-FFF2-40B4-BE49-F238E27FC236}">
                <a16:creationId xmlns:a16="http://schemas.microsoft.com/office/drawing/2014/main" id="{040046AF-E5BF-854D-9986-7C3019770FE7}"/>
              </a:ext>
              <a:ext uri="{C183D7F6-B498-43B3-948B-1728B52AA6E4}">
                <adec:decorative xmlns:adec="http://schemas.microsoft.com/office/drawing/2017/decorative" val="1"/>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 uri="{C183D7F6-B498-43B3-948B-1728B52AA6E4}">
                <adec:decorative xmlns:adec="http://schemas.microsoft.com/office/drawing/2017/decorative" val="1"/>
              </a:ext>
            </a:extLst>
          </p:cNvPr>
          <p:cNvCxnSpPr>
            <a:cxnSpLocks/>
          </p:cNvCxnSpPr>
          <p:nvPr userDrawn="1"/>
        </p:nvCxnSpPr>
        <p:spPr>
          <a:xfrm flipH="1">
            <a:off x="6180495" y="2213783"/>
            <a:ext cx="11103"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 uri="{C183D7F6-B498-43B3-948B-1728B52AA6E4}">
                <adec:decorative xmlns:adec="http://schemas.microsoft.com/office/drawing/2017/decorative" val="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 uri="{C183D7F6-B498-43B3-948B-1728B52AA6E4}">
                <adec:decorative xmlns:adec="http://schemas.microsoft.com/office/drawing/2017/decorative" val="1"/>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hasCustomPrompt="1"/>
          </p:nvPr>
        </p:nvSpPr>
        <p:spPr>
          <a:xfrm>
            <a:off x="1296955" y="2340171"/>
            <a:ext cx="2133600" cy="546841"/>
          </a:xfrm>
          <a:ln>
            <a:noFill/>
          </a:ln>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hasCustomPrompt="1"/>
          </p:nvPr>
        </p:nvSpPr>
        <p:spPr>
          <a:xfrm>
            <a:off x="1296955" y="2934856"/>
            <a:ext cx="2133600" cy="646184"/>
          </a:xfrm>
          <a:ln>
            <a:noFill/>
          </a:ln>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hasCustomPrompt="1"/>
          </p:nvPr>
        </p:nvSpPr>
        <p:spPr>
          <a:xfrm>
            <a:off x="3897799" y="4473393"/>
            <a:ext cx="2133600" cy="546841"/>
          </a:xfrm>
          <a:ln>
            <a:noFill/>
          </a:ln>
        </p:spPr>
        <p:txBody>
          <a:bodyPr vert="horz" lIns="0" tIns="0" rIns="0" bIns="0" rtlCol="0" anchor="ctr" anchorCtr="0">
            <a:noAutofit/>
          </a:bodyPr>
          <a:lstStyle>
            <a:lvl1pPr marL="0" indent="0">
              <a:spcBef>
                <a:spcPts val="300"/>
              </a:spcBef>
              <a:buNone/>
              <a:defRPr lang="en-US" sz="1350" spc="0" baseline="0" dirty="0">
                <a:latin typeface="+mj-lt"/>
              </a:defRPr>
            </a:lvl1pPr>
            <a:lvl2pPr>
              <a:defRPr sz="3000"/>
            </a:lvl2pPr>
            <a:lvl3pPr>
              <a:defRPr sz="3000"/>
            </a:lvl3pPr>
            <a:lvl4pPr>
              <a:defRPr sz="3000"/>
            </a:lvl4pPr>
            <a:lvl5pPr>
              <a:defRPr sz="3000"/>
            </a:lvl5pPr>
          </a:lstStyle>
          <a:p>
            <a:pPr lvl="0"/>
            <a:r>
              <a:rPr lang="en-US" dirty="0"/>
              <a:t>Click to add text</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hasCustomPrompt="1"/>
          </p:nvPr>
        </p:nvSpPr>
        <p:spPr>
          <a:xfrm>
            <a:off x="3897799" y="5060433"/>
            <a:ext cx="2133600" cy="646184"/>
          </a:xfrm>
          <a:ln>
            <a:noFill/>
          </a:ln>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hasCustomPrompt="1"/>
          </p:nvPr>
        </p:nvSpPr>
        <p:spPr>
          <a:xfrm>
            <a:off x="6438143" y="2340171"/>
            <a:ext cx="2133600" cy="546841"/>
          </a:xfrm>
          <a:ln>
            <a:noFill/>
          </a:ln>
        </p:spPr>
        <p:txBody>
          <a:bodyPr lIns="0" tIns="0" rIns="0" bIns="0" anchor="ctr" anchorCtr="0">
            <a:noAutofit/>
          </a:bodyPr>
          <a:lstStyle>
            <a:lvl1pPr marL="0" indent="0">
              <a:spcBef>
                <a:spcPts val="300"/>
              </a:spcBef>
              <a:buNone/>
              <a:defRPr sz="1350" b="0" i="0" spc="0" baseline="0">
                <a:solidFill>
                  <a:schemeClr val="bg1"/>
                </a:solidFill>
                <a:latin typeface="+mj-lt"/>
              </a:defRPr>
            </a:lvl1pPr>
            <a:lvl2pPr>
              <a:defRPr sz="3000"/>
            </a:lvl2pPr>
            <a:lvl3pPr>
              <a:defRPr sz="3000"/>
            </a:lvl3pPr>
            <a:lvl4pPr>
              <a:defRPr sz="3000"/>
            </a:lvl4pPr>
            <a:lvl5pPr>
              <a:defRPr sz="3000"/>
            </a:lvl5pPr>
          </a:lstStyle>
          <a:p>
            <a:pPr lvl="0"/>
            <a:r>
              <a:rPr lang="en-US" dirty="0"/>
              <a:t>Click to add text</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hasCustomPrompt="1"/>
          </p:nvPr>
        </p:nvSpPr>
        <p:spPr>
          <a:xfrm>
            <a:off x="6438143" y="2934856"/>
            <a:ext cx="2133600" cy="646184"/>
          </a:xfrm>
          <a:ln>
            <a:noFill/>
          </a:ln>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hasCustomPrompt="1"/>
          </p:nvPr>
        </p:nvSpPr>
        <p:spPr>
          <a:xfrm>
            <a:off x="9001711" y="4473393"/>
            <a:ext cx="2133600" cy="546841"/>
          </a:xfrm>
          <a:ln>
            <a:noFill/>
          </a:ln>
        </p:spPr>
        <p:txBody>
          <a:bodyPr vert="horz" lIns="0" tIns="0" rIns="0" bIns="0" rtlCol="0" anchor="ctr" anchorCtr="0">
            <a:noAutofit/>
          </a:bodyPr>
          <a:lstStyle>
            <a:lvl1pPr marL="0" indent="0">
              <a:spcBef>
                <a:spcPts val="300"/>
              </a:spcBef>
              <a:buNone/>
              <a:defRPr lang="en-US" sz="1350" spc="0" baseline="0" dirty="0">
                <a:latin typeface="+mj-lt"/>
              </a:defRPr>
            </a:lvl1pPr>
            <a:lvl2pPr>
              <a:defRPr sz="3000"/>
            </a:lvl2pPr>
            <a:lvl3pPr>
              <a:defRPr sz="3000"/>
            </a:lvl3pPr>
            <a:lvl4pPr>
              <a:defRPr sz="3000"/>
            </a:lvl4pPr>
            <a:lvl5pPr>
              <a:defRPr sz="3000"/>
            </a:lvl5pPr>
          </a:lstStyle>
          <a:p>
            <a:pPr lvl="0"/>
            <a:r>
              <a:rPr lang="en-US" dirty="0"/>
              <a:t>Click to add text</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hasCustomPrompt="1"/>
          </p:nvPr>
        </p:nvSpPr>
        <p:spPr>
          <a:xfrm>
            <a:off x="9001711" y="5060433"/>
            <a:ext cx="2133600" cy="646184"/>
          </a:xfrm>
          <a:ln>
            <a:noFill/>
          </a:ln>
        </p:spPr>
        <p:txBody>
          <a:bodyPr lIns="0" tIns="0" rIns="0" bIns="0">
            <a:normAutofit/>
          </a:bodyPr>
          <a:lstStyle>
            <a:lvl1pPr marL="0" indent="0">
              <a:buNone/>
              <a:defRPr sz="1050" b="0" i="0">
                <a:solidFill>
                  <a:schemeClr val="bg1"/>
                </a:solidFill>
                <a:latin typeface="+mn-lt"/>
              </a:defRPr>
            </a:lvl1pPr>
            <a:lvl2pPr>
              <a:defRPr sz="3000"/>
            </a:lvl2pPr>
            <a:lvl3pPr>
              <a:defRPr sz="3000"/>
            </a:lvl3pPr>
            <a:lvl4pPr>
              <a:defRPr sz="3000"/>
            </a:lvl4pPr>
            <a:lvl5pPr>
              <a:defRPr sz="3000"/>
            </a:lvl5pPr>
          </a:lstStyle>
          <a:p>
            <a:pPr lvl="0"/>
            <a:r>
              <a:rPr lang="en-US" dirty="0"/>
              <a:t>Click to add text</a:t>
            </a:r>
          </a:p>
        </p:txBody>
      </p:sp>
      <p:cxnSp>
        <p:nvCxnSpPr>
          <p:cNvPr id="8" name="Straight Connector 7">
            <a:extLst>
              <a:ext uri="{FF2B5EF4-FFF2-40B4-BE49-F238E27FC236}">
                <a16:creationId xmlns:a16="http://schemas.microsoft.com/office/drawing/2014/main" id="{4CE2724A-BCA1-604F-9D18-BF05746408C2}"/>
              </a:ext>
              <a:ext uri="{C183D7F6-B498-43B3-948B-1728B52AA6E4}">
                <adec:decorative xmlns:adec="http://schemas.microsoft.com/office/drawing/2017/decorative" val="1"/>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 uri="{C183D7F6-B498-43B3-948B-1728B52AA6E4}">
                <adec:decorative xmlns:adec="http://schemas.microsoft.com/office/drawing/2017/decorative" val="1"/>
              </a:ext>
            </a:extLst>
          </p:cNvPr>
          <p:cNvSpPr/>
          <p:nvPr userDrawn="1"/>
        </p:nvSpPr>
        <p:spPr>
          <a:xfrm>
            <a:off x="964326" y="388324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7" name="Rectangle 46">
            <a:extLst>
              <a:ext uri="{FF2B5EF4-FFF2-40B4-BE49-F238E27FC236}">
                <a16:creationId xmlns:a16="http://schemas.microsoft.com/office/drawing/2014/main" id="{6119FF13-13AB-3448-B24E-58E18B3CE2B6}"/>
              </a:ext>
              <a:ext uri="{C183D7F6-B498-43B3-948B-1728B52AA6E4}">
                <adec:decorative xmlns:adec="http://schemas.microsoft.com/office/drawing/2017/decorative" val="1"/>
              </a:ext>
            </a:extLst>
          </p:cNvPr>
          <p:cNvSpPr/>
          <p:nvPr userDrawn="1"/>
        </p:nvSpPr>
        <p:spPr>
          <a:xfrm>
            <a:off x="3531593" y="3892016"/>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7" name="Rectangle 26">
            <a:extLst>
              <a:ext uri="{FF2B5EF4-FFF2-40B4-BE49-F238E27FC236}">
                <a16:creationId xmlns:a16="http://schemas.microsoft.com/office/drawing/2014/main" id="{22F8F982-870E-AE44-B0D3-B3313BC48DB7}"/>
              </a:ext>
              <a:ext uri="{C183D7F6-B498-43B3-948B-1728B52AA6E4}">
                <adec:decorative xmlns:adec="http://schemas.microsoft.com/office/drawing/2017/decorative" val="1"/>
              </a:ext>
            </a:extLst>
          </p:cNvPr>
          <p:cNvSpPr/>
          <p:nvPr userDrawn="1"/>
        </p:nvSpPr>
        <p:spPr>
          <a:xfrm>
            <a:off x="6098859" y="388324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Rectangle 28">
            <a:extLst>
              <a:ext uri="{FF2B5EF4-FFF2-40B4-BE49-F238E27FC236}">
                <a16:creationId xmlns:a16="http://schemas.microsoft.com/office/drawing/2014/main" id="{C549A137-DB5E-9C40-8C0A-ED607212022C}"/>
              </a:ext>
              <a:ext uri="{C183D7F6-B498-43B3-948B-1728B52AA6E4}">
                <adec:decorative xmlns:adec="http://schemas.microsoft.com/office/drawing/2017/decorative" val="1"/>
              </a:ext>
            </a:extLst>
          </p:cNvPr>
          <p:cNvSpPr/>
          <p:nvPr userDrawn="1"/>
        </p:nvSpPr>
        <p:spPr>
          <a:xfrm>
            <a:off x="8666127" y="3892016"/>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Рисунок 1" descr="Зображення, що містить Шрифт, Графіка, знімок екрана, текст&#10;&#10;Вміст на основі ШІ може бути неправильним.">
            <a:extLst>
              <a:ext uri="{FF2B5EF4-FFF2-40B4-BE49-F238E27FC236}">
                <a16:creationId xmlns:a16="http://schemas.microsoft.com/office/drawing/2014/main" id="{C26849A2-5165-1954-54E1-084F5FB274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02938" y="6381508"/>
            <a:ext cx="895003" cy="269901"/>
          </a:xfrm>
          <a:prstGeom prst="rect">
            <a:avLst/>
          </a:prstGeom>
        </p:spPr>
      </p:pic>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userDrawn="1">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971549" y="1825625"/>
            <a:ext cx="1038225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952502" y="365129"/>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2992122" y="6332224"/>
            <a:ext cx="1313180" cy="247651"/>
          </a:xfrm>
          <a:prstGeom prst="rect">
            <a:avLst/>
          </a:prstGeom>
        </p:spPr>
        <p:txBody>
          <a:bodyPr vert="horz" lIns="0" tIns="0" rIns="0" bIns="0" rtlCol="0" anchor="t" anchorCtr="0"/>
          <a:lstStyle>
            <a:lvl1pPr algn="l">
              <a:defRPr sz="825" b="0" i="0">
                <a:solidFill>
                  <a:schemeClr val="bg1"/>
                </a:solidFill>
                <a:latin typeface="+mn-lt"/>
              </a:defRPr>
            </a:lvl1pPr>
          </a:lstStyle>
          <a:p>
            <a:endParaRPr lang="en-US" dirty="0">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1494789" y="6332224"/>
            <a:ext cx="1497331" cy="247651"/>
          </a:xfrm>
          <a:prstGeom prst="rect">
            <a:avLst/>
          </a:prstGeom>
        </p:spPr>
        <p:txBody>
          <a:bodyPr vert="horz" lIns="0" tIns="0" rIns="0" bIns="0" rtlCol="0" anchor="t" anchorCtr="0"/>
          <a:lstStyle>
            <a:lvl1pPr algn="l">
              <a:defRPr sz="825" b="0" i="0">
                <a:solidFill>
                  <a:schemeClr val="bg1"/>
                </a:solidFill>
                <a:latin typeface="+mj-lt"/>
              </a:defRPr>
            </a:lvl1pPr>
          </a:lstStyle>
          <a:p>
            <a:endParaRPr lang="en-US" b="0" dirty="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1" y="6332224"/>
            <a:ext cx="523240" cy="247651"/>
          </a:xfrm>
          <a:prstGeom prst="rect">
            <a:avLst/>
          </a:prstGeom>
        </p:spPr>
        <p:txBody>
          <a:bodyPr vert="horz" lIns="0" tIns="0" rIns="0" bIns="0" rtlCol="0" anchor="t" anchorCtr="0"/>
          <a:lstStyle>
            <a:lvl1pPr algn="l">
              <a:defRPr sz="825" b="0" i="0">
                <a:solidFill>
                  <a:schemeClr val="bg1"/>
                </a:solidFill>
                <a:latin typeface="+mn-lt"/>
              </a:defRPr>
            </a:lvl1p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4" r:id="rId2"/>
    <p:sldLayoutId id="2147483695" r:id="rId3"/>
    <p:sldLayoutId id="2147483675" r:id="rId4"/>
    <p:sldLayoutId id="2147483671" r:id="rId5"/>
    <p:sldLayoutId id="2147483673" r:id="rId6"/>
    <p:sldLayoutId id="2147483684" r:id="rId7"/>
    <p:sldLayoutId id="2147483676" r:id="rId8"/>
    <p:sldLayoutId id="2147483677" r:id="rId9"/>
    <p:sldLayoutId id="2147483688" r:id="rId10"/>
    <p:sldLayoutId id="2147483692" r:id="rId11"/>
    <p:sldLayoutId id="2147483685" r:id="rId12"/>
    <p:sldLayoutId id="2147483682" r:id="rId13"/>
  </p:sldLayoutIdLst>
  <p:hf sldNum="0" hdr="0" ftr="0" dt="0"/>
  <p:txStyles>
    <p:titleStyle>
      <a:lvl1pPr algn="l" defTabSz="685800" rtl="0" eaLnBrk="1" latinLnBrk="0" hangingPunct="1">
        <a:lnSpc>
          <a:spcPct val="90000"/>
        </a:lnSpc>
        <a:spcBef>
          <a:spcPct val="0"/>
        </a:spcBef>
        <a:buNone/>
        <a:defRPr sz="3300" b="1" i="0" kern="1200" spc="75"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60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168C-8042-5B4E-A5A4-A5BF693AE2D6}"/>
              </a:ext>
            </a:extLst>
          </p:cNvPr>
          <p:cNvSpPr>
            <a:spLocks noGrp="1"/>
          </p:cNvSpPr>
          <p:nvPr>
            <p:ph type="ctrTitle"/>
          </p:nvPr>
        </p:nvSpPr>
        <p:spPr>
          <a:xfrm>
            <a:off x="6299291" y="947957"/>
            <a:ext cx="4933568" cy="2631948"/>
          </a:xfrm>
        </p:spPr>
        <p:txBody>
          <a:bodyPr/>
          <a:lstStyle/>
          <a:p>
            <a:r>
              <a:rPr lang="uk-UA" sz="3600" dirty="0">
                <a:latin typeface="Segoe UI Semibold"/>
                <a:cs typeface="Segoe UI Semibold"/>
              </a:rPr>
              <a:t>Як присвоювати ранги посадових осіб місцевого самоврядування в період воєнного стану</a:t>
            </a:r>
            <a:endParaRPr lang="uk-UA" sz="3600" dirty="0"/>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6299291" y="4510954"/>
            <a:ext cx="4118678" cy="1204642"/>
          </a:xfrm>
        </p:spPr>
        <p:txBody>
          <a:bodyPr vert="horz" lIns="0" tIns="0" rIns="0" bIns="0" rtlCol="0" anchor="t">
            <a:normAutofit/>
          </a:bodyPr>
          <a:lstStyle/>
          <a:p>
            <a:r>
              <a:rPr lang="ru-RU" sz="1800" b="1" dirty="0">
                <a:latin typeface="Segoe UI"/>
                <a:cs typeface="Segoe UI"/>
              </a:rPr>
              <a:t>Ольга Догадіна </a:t>
            </a:r>
            <a:r>
              <a:rPr lang="en-US" sz="1800" b="1" dirty="0">
                <a:latin typeface="Segoe UI"/>
                <a:cs typeface="Segoe UI"/>
              </a:rPr>
              <a:t> </a:t>
            </a:r>
          </a:p>
          <a:p>
            <a:r>
              <a:rPr lang="ru-RU" sz="1600" dirty="0" err="1">
                <a:solidFill>
                  <a:srgbClr val="7D7D7D"/>
                </a:solidFill>
                <a:latin typeface="Inter"/>
                <a:cs typeface="Segoe UI"/>
              </a:rPr>
              <a:t>Керівник</a:t>
            </a:r>
            <a:r>
              <a:rPr lang="ru-RU" sz="1600" dirty="0">
                <a:solidFill>
                  <a:srgbClr val="7D7D7D"/>
                </a:solidFill>
                <a:latin typeface="Inter"/>
                <a:cs typeface="Segoe UI"/>
              </a:rPr>
              <a:t> </a:t>
            </a:r>
            <a:r>
              <a:rPr lang="ru-RU" sz="1600" dirty="0" err="1">
                <a:solidFill>
                  <a:srgbClr val="7D7D7D"/>
                </a:solidFill>
                <a:latin typeface="Inter"/>
                <a:cs typeface="Segoe UI"/>
              </a:rPr>
              <a:t>групи</a:t>
            </a:r>
            <a:r>
              <a:rPr lang="ru-RU" sz="1600" dirty="0">
                <a:solidFill>
                  <a:srgbClr val="7D7D7D"/>
                </a:solidFill>
                <a:latin typeface="Inter"/>
                <a:cs typeface="Segoe UI"/>
              </a:rPr>
              <a:t> </a:t>
            </a:r>
            <a:r>
              <a:rPr lang="ru-RU" sz="1600" dirty="0" err="1">
                <a:solidFill>
                  <a:srgbClr val="7D7D7D"/>
                </a:solidFill>
                <a:latin typeface="Inter"/>
                <a:cs typeface="Segoe UI"/>
              </a:rPr>
              <a:t>експертів</a:t>
            </a:r>
            <a:r>
              <a:rPr lang="ru-RU" sz="1600" dirty="0">
                <a:solidFill>
                  <a:srgbClr val="7D7D7D"/>
                </a:solidFill>
                <a:latin typeface="Inter"/>
                <a:cs typeface="Segoe UI"/>
              </a:rPr>
              <a:t> </a:t>
            </a:r>
            <a:r>
              <a:rPr lang="ru-RU" sz="1600" dirty="0" err="1">
                <a:solidFill>
                  <a:srgbClr val="7D7D7D"/>
                </a:solidFill>
                <a:latin typeface="Inter"/>
                <a:cs typeface="Segoe UI"/>
              </a:rPr>
              <a:t>Експертус</a:t>
            </a:r>
            <a:r>
              <a:rPr lang="ru-RU" sz="1600" dirty="0">
                <a:solidFill>
                  <a:srgbClr val="7D7D7D"/>
                </a:solidFill>
                <a:latin typeface="Inter"/>
                <a:cs typeface="Segoe UI"/>
              </a:rPr>
              <a:t> Кадри</a:t>
            </a:r>
            <a:endParaRPr lang="en-US" sz="1600" dirty="0">
              <a:cs typeface="Segoe UI"/>
            </a:endParaRPr>
          </a:p>
          <a:p>
            <a:endParaRPr lang="en-US" dirty="0"/>
          </a:p>
        </p:txBody>
      </p:sp>
    </p:spTree>
    <p:extLst>
      <p:ext uri="{BB962C8B-B14F-4D97-AF65-F5344CB8AC3E}">
        <p14:creationId xmlns:p14="http://schemas.microsoft.com/office/powerpoint/2010/main" val="1221363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dirty="0"/>
              <a:t>Ранг і військове/спеціальне звання</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a:bodyPr>
          <a:lstStyle/>
          <a:p>
            <a:pPr marL="0" indent="0">
              <a:buNone/>
            </a:pPr>
            <a:r>
              <a:rPr lang="uk-UA" sz="3600" dirty="0"/>
              <a:t>При прийнятті на службу в ОМС присвоюють ранги в межах відповідної категорії посад (ч. 1 ст. 15 Закону України «Про службу в органах місцевого самоврядування» від 07.06.2001 № 2493-</a:t>
            </a:r>
            <a:r>
              <a:rPr lang="en-US" sz="3600" dirty="0"/>
              <a:t>III, </a:t>
            </a:r>
            <a:r>
              <a:rPr lang="uk-UA" sz="3600" dirty="0"/>
              <a:t>далі — Закон № 2493). </a:t>
            </a:r>
          </a:p>
          <a:p>
            <a:pPr marL="0" indent="0" algn="ctr">
              <a:buNone/>
            </a:pPr>
            <a:r>
              <a:rPr lang="uk-UA" sz="3600" i="1" dirty="0"/>
              <a:t>(лист НАДС від 18.11.2022 № 4706/10.3-22)</a:t>
            </a:r>
          </a:p>
        </p:txBody>
      </p:sp>
    </p:spTree>
    <p:extLst>
      <p:ext uri="{BB962C8B-B14F-4D97-AF65-F5344CB8AC3E}">
        <p14:creationId xmlns:p14="http://schemas.microsoft.com/office/powerpoint/2010/main" val="3373825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Черговий ранг</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fontScale="85000" lnSpcReduction="20000"/>
          </a:bodyPr>
          <a:lstStyle/>
          <a:p>
            <a:pPr marL="0" indent="0">
              <a:buNone/>
            </a:pPr>
            <a:r>
              <a:rPr lang="uk-UA" sz="3600" dirty="0"/>
              <a:t>Черговий ранг присвоюють за умови, якщо посадова особа успішно відпрацювала на займаній посаді мінімум два роки (ч. 7 ст. 15 Закону № 2493). </a:t>
            </a:r>
          </a:p>
          <a:p>
            <a:pPr marL="0" indent="0">
              <a:buNone/>
            </a:pPr>
            <a:r>
              <a:rPr lang="uk-UA" sz="3600" dirty="0"/>
              <a:t>Через два роки після присвоєння посадовій особі ОМС рангу керівник ОМС за поданням безпосереднього керівника розглядає питання про можливість присвоєння йому чергового рангу. Позитивне рішення керівник ухвалює розпорядженням за умови успішної роботи (Методичні рекомендації)</a:t>
            </a:r>
            <a:endParaRPr lang="uk-UA" sz="3600" i="1" dirty="0"/>
          </a:p>
        </p:txBody>
      </p:sp>
    </p:spTree>
    <p:extLst>
      <p:ext uri="{BB962C8B-B14F-4D97-AF65-F5344CB8AC3E}">
        <p14:creationId xmlns:p14="http://schemas.microsoft.com/office/powerpoint/2010/main" val="3262239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fontScale="92500"/>
          </a:bodyPr>
          <a:lstStyle/>
          <a:p>
            <a:pPr marL="0" indent="0">
              <a:buNone/>
            </a:pPr>
            <a:r>
              <a:rPr lang="uk-UA" sz="3600" dirty="0"/>
              <a:t>За виконання особливо відповідальних завдань посадовій особі місцевого самоврядування можна присвоїти черговий ранг достроково у межах відповідної категорії посад (ч. 8 ст. 15 Закону № 2493).</a:t>
            </a:r>
          </a:p>
          <a:p>
            <a:pPr marL="0" indent="0">
              <a:buNone/>
            </a:pPr>
            <a:r>
              <a:rPr lang="uk-UA" sz="3600" dirty="0"/>
              <a:t>Якщо посадову особу місцевого самоврядування обрали чи призначили на посаду нижчої категорії або вона залишила службу в ОМС, за нею зберігається присвоєний ранг (ч. 11 ст. 15 Закону № 2493)</a:t>
            </a:r>
          </a:p>
        </p:txBody>
      </p:sp>
    </p:spTree>
    <p:extLst>
      <p:ext uri="{BB962C8B-B14F-4D97-AF65-F5344CB8AC3E}">
        <p14:creationId xmlns:p14="http://schemas.microsoft.com/office/powerpoint/2010/main" val="1164164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lnSpcReduction="10000"/>
          </a:bodyPr>
          <a:lstStyle/>
          <a:p>
            <a:pPr marL="0" indent="0">
              <a:buNone/>
            </a:pPr>
            <a:r>
              <a:rPr lang="uk-UA" sz="3600" dirty="0"/>
              <a:t>За сумлінну працю при виході на пенсію посадовій особі місцевого самоврядування можна присвоїти черговий ранг за межами відповідної категорії посад (ч. 9 ст. 15 Закону № 2493). </a:t>
            </a:r>
          </a:p>
          <a:p>
            <a:pPr marL="0" indent="0">
              <a:buNone/>
            </a:pPr>
            <a:r>
              <a:rPr lang="uk-UA" sz="3600" dirty="0"/>
              <a:t>Умова — посадова особа має найвищий ранг у категорії посад не менше двох років (Методичні рекомендації)</a:t>
            </a:r>
          </a:p>
        </p:txBody>
      </p:sp>
    </p:spTree>
    <p:extLst>
      <p:ext uri="{BB962C8B-B14F-4D97-AF65-F5344CB8AC3E}">
        <p14:creationId xmlns:p14="http://schemas.microsoft.com/office/powerpoint/2010/main" val="79897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Черговий ранг і військова служба</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a:bodyPr>
          <a:lstStyle/>
          <a:p>
            <a:pPr marL="0" indent="0">
              <a:buNone/>
            </a:pPr>
            <a:r>
              <a:rPr lang="uk-UA" sz="3200" dirty="0"/>
              <a:t>Черговий ранг присвоюють за умови, якщо посадова особа успішно </a:t>
            </a:r>
            <a:r>
              <a:rPr lang="uk-UA" sz="3200" b="1" dirty="0"/>
              <a:t>відпрацювала</a:t>
            </a:r>
            <a:r>
              <a:rPr lang="uk-UA" sz="3200" dirty="0"/>
              <a:t> на займаній посаді не менш як 2 роки (ч. 7 ст. 15 Закону № 2493).</a:t>
            </a:r>
          </a:p>
          <a:p>
            <a:pPr marL="0" indent="0">
              <a:buNone/>
            </a:pPr>
            <a:endParaRPr lang="ru-RU" sz="3200" dirty="0"/>
          </a:p>
          <a:p>
            <a:pPr marL="0" indent="0" algn="ctr">
              <a:buNone/>
            </a:pPr>
            <a:r>
              <a:rPr lang="ru-RU" sz="3200" dirty="0"/>
              <a:t> </a:t>
            </a:r>
            <a:r>
              <a:rPr lang="ru-RU" sz="3200" i="1" dirty="0"/>
              <a:t>(лист НАДС від 20.09.2022 № 158 р/з)</a:t>
            </a:r>
            <a:endParaRPr lang="uk-UA" sz="3200" i="1" dirty="0"/>
          </a:p>
        </p:txBody>
      </p:sp>
    </p:spTree>
    <p:extLst>
      <p:ext uri="{BB962C8B-B14F-4D97-AF65-F5344CB8AC3E}">
        <p14:creationId xmlns:p14="http://schemas.microsoft.com/office/powerpoint/2010/main" val="3926383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Черговий ранг і відпустка без збереження заробітної плати</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fontScale="92500" lnSpcReduction="10000"/>
          </a:bodyPr>
          <a:lstStyle/>
          <a:p>
            <a:pPr marL="0" indent="0">
              <a:buNone/>
            </a:pPr>
            <a:r>
              <a:rPr lang="uk-UA" sz="3200" dirty="0"/>
              <a:t>Черговий ранг присвоюють за умови, якщо посадова особа успішно відпрацювала на займаній посаді не менш як 2 роки (ч. 7 ст. 15 Закону № 2493).</a:t>
            </a:r>
          </a:p>
          <a:p>
            <a:pPr marL="0" indent="0">
              <a:buNone/>
            </a:pPr>
            <a:r>
              <a:rPr lang="uk-UA" sz="3200" dirty="0"/>
              <a:t>За посадовою особою місцевого самоврядування зберігають робоче місце та посаду, допоки вона перебуває у відпустці, зокрема без збереження зарплати за згодою сторін за сімейними обставинами, на період воєнного стану (ч. 3 ст. 2 Закону України «Про відпустки» від 15.11.1996 № 504/96-ВР) </a:t>
            </a:r>
            <a:endParaRPr lang="uk-UA" sz="3200" i="1" dirty="0"/>
          </a:p>
        </p:txBody>
      </p:sp>
    </p:spTree>
    <p:extLst>
      <p:ext uri="{BB962C8B-B14F-4D97-AF65-F5344CB8AC3E}">
        <p14:creationId xmlns:p14="http://schemas.microsoft.com/office/powerpoint/2010/main" val="3994338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a:bodyPr>
          <a:lstStyle/>
          <a:p>
            <a:pPr marL="0" indent="0">
              <a:buNone/>
            </a:pPr>
            <a:r>
              <a:rPr lang="uk-UA" sz="3200" dirty="0"/>
              <a:t>Стаж роботи для присвоєння чергового рангу посадовій особі місцевого самоврядування обчислюємо з урахуванням сумарного періоду роботи до початку та після завершення відпустки без збереження зарплати</a:t>
            </a:r>
          </a:p>
          <a:p>
            <a:pPr marL="0" indent="0">
              <a:buNone/>
            </a:pPr>
            <a:endParaRPr lang="uk-UA" sz="3200" dirty="0"/>
          </a:p>
          <a:p>
            <a:pPr marL="0" indent="0" algn="ctr">
              <a:buNone/>
            </a:pPr>
            <a:r>
              <a:rPr lang="uk-UA" sz="3200" dirty="0"/>
              <a:t> </a:t>
            </a:r>
            <a:r>
              <a:rPr lang="uk-UA" sz="3200" i="1" dirty="0"/>
              <a:t>лист НАДС від 20.09.2022 № 158-р/з</a:t>
            </a:r>
          </a:p>
          <a:p>
            <a:pPr marL="0" indent="0">
              <a:buNone/>
            </a:pPr>
            <a:endParaRPr lang="ru-RU" sz="2400" dirty="0"/>
          </a:p>
          <a:p>
            <a:pPr marL="0" indent="0">
              <a:buNone/>
            </a:pPr>
            <a:endParaRPr lang="uk-UA" sz="900" dirty="0"/>
          </a:p>
        </p:txBody>
      </p:sp>
    </p:spTree>
    <p:extLst>
      <p:ext uri="{BB962C8B-B14F-4D97-AF65-F5344CB8AC3E}">
        <p14:creationId xmlns:p14="http://schemas.microsoft.com/office/powerpoint/2010/main" val="2317767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Затримка в присвоєнні чергового рангу</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a:bodyPr>
          <a:lstStyle/>
          <a:p>
            <a:pPr marL="0" indent="0">
              <a:buNone/>
            </a:pPr>
            <a:r>
              <a:rPr lang="uk-UA" sz="3200" dirty="0"/>
              <a:t>Черговий ранг не присвоюють посадовій особі, до якої протягом останнього року застосовували дисциплінарні стягнення, а також у період перебування під слідством. Затримка у присвоєнні чергового рангу до одного року може застосовуватися як захід дисциплінарного впливу (Методичні рекомендації)</a:t>
            </a:r>
            <a:endParaRPr lang="uk-UA" sz="3200" i="1" dirty="0"/>
          </a:p>
        </p:txBody>
      </p:sp>
    </p:spTree>
    <p:extLst>
      <p:ext uri="{BB962C8B-B14F-4D97-AF65-F5344CB8AC3E}">
        <p14:creationId xmlns:p14="http://schemas.microsoft.com/office/powerpoint/2010/main" val="3449552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Позбавлення рангу</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lnSpcReduction="10000"/>
          </a:bodyPr>
          <a:lstStyle/>
          <a:p>
            <a:pPr marL="0" indent="0">
              <a:buNone/>
            </a:pPr>
            <a:r>
              <a:rPr lang="uk-UA" sz="3200" dirty="0"/>
              <a:t>Позбавити посадову особу присвоєного рангу можна тільки за </a:t>
            </a:r>
            <a:r>
              <a:rPr lang="uk-UA" sz="3200" dirty="0" err="1"/>
              <a:t>вироком</a:t>
            </a:r>
            <a:r>
              <a:rPr lang="uk-UA" sz="3200" dirty="0"/>
              <a:t> суду (ч. 10 ст. 15 Закону № 2493).</a:t>
            </a:r>
          </a:p>
          <a:p>
            <a:pPr marL="0" indent="0">
              <a:buNone/>
            </a:pPr>
            <a:r>
              <a:rPr lang="uk-UA" sz="3200" dirty="0"/>
              <a:t>Якщо виявили порушення Закону № 2493 при присвоєнні рангу, їх слід усунути рішенням сесії відповідної ради або розпорядженням сільського, селищного, міського голови, голови районної, районної у місті, обласної ради (Методичні рекомендації)</a:t>
            </a:r>
          </a:p>
        </p:txBody>
      </p:sp>
      <p:pic>
        <p:nvPicPr>
          <p:cNvPr id="4" name="Рисунок 3">
            <a:extLst>
              <a:ext uri="{FF2B5EF4-FFF2-40B4-BE49-F238E27FC236}">
                <a16:creationId xmlns:a16="http://schemas.microsoft.com/office/drawing/2014/main" id="{A8C2BAAB-AEDE-456B-A524-25793137B3A4}"/>
              </a:ext>
            </a:extLst>
          </p:cNvPr>
          <p:cNvPicPr>
            <a:picLocks noChangeAspect="1"/>
          </p:cNvPicPr>
          <p:nvPr/>
        </p:nvPicPr>
        <p:blipFill>
          <a:blip r:embed="rId2"/>
          <a:stretch>
            <a:fillRect/>
          </a:stretch>
        </p:blipFill>
        <p:spPr>
          <a:xfrm>
            <a:off x="0" y="38985"/>
            <a:ext cx="12192000" cy="6780029"/>
          </a:xfrm>
          <a:prstGeom prst="rect">
            <a:avLst/>
          </a:prstGeom>
        </p:spPr>
      </p:pic>
    </p:spTree>
    <p:extLst>
      <p:ext uri="{BB962C8B-B14F-4D97-AF65-F5344CB8AC3E}">
        <p14:creationId xmlns:p14="http://schemas.microsoft.com/office/powerpoint/2010/main" val="3715597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fontScale="85000" lnSpcReduction="10000"/>
          </a:bodyPr>
          <a:lstStyle/>
          <a:p>
            <a:pPr marL="0" indent="0">
              <a:buNone/>
            </a:pPr>
            <a:r>
              <a:rPr lang="uk-UA" sz="2400" dirty="0"/>
              <a:t>Включають:</a:t>
            </a:r>
          </a:p>
          <a:p>
            <a:r>
              <a:rPr lang="uk-UA" sz="2400" dirty="0"/>
              <a:t>період відпустки для догляду за дитиною до досягнення нею 3 років, а у виняткових випадках, якщо за медичними показаннями дитині потрібний домашній догляд, — період додаткової відпустки без збереження зарплати тривалістю, визначеною у медичному висновку, але не більше ніж до досягнення дитиною віку 6 років;</a:t>
            </a:r>
          </a:p>
          <a:p>
            <a:r>
              <a:rPr lang="uk-UA" sz="2400" dirty="0"/>
              <a:t>час військової служби у Збройних Силах та інших військових формуваннях;</a:t>
            </a:r>
          </a:p>
          <a:p>
            <a:r>
              <a:rPr lang="uk-UA" sz="2400" dirty="0"/>
              <a:t>час підвищення кваліфікації з відривом від роботи, якщо до направлення на підвищення кваліфікації працівник працював в органах виконавчої влади та інших державних органах;</a:t>
            </a:r>
          </a:p>
          <a:p>
            <a:r>
              <a:rPr lang="uk-UA" sz="2400" dirty="0"/>
              <a:t>час роботи за кордоном за направленням органу виконавчої влади та інших державних органів, якщо до направлення за кордон працівник працював в таких органах і протягом трьох місяців після повернення з-за кордону, не враховуючи часу на проїзд, поступив на роботу в органи виконавчої влади та інші державні органи (п. 4 Положення № 1049)</a:t>
            </a:r>
            <a:endParaRPr lang="uk-UA" sz="900" dirty="0"/>
          </a:p>
        </p:txBody>
      </p:sp>
      <p:pic>
        <p:nvPicPr>
          <p:cNvPr id="4" name="Рисунок 3">
            <a:extLst>
              <a:ext uri="{FF2B5EF4-FFF2-40B4-BE49-F238E27FC236}">
                <a16:creationId xmlns:a16="http://schemas.microsoft.com/office/drawing/2014/main" id="{582435B8-D296-4635-9CAD-61F5FAFBD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Рисунок 6">
            <a:extLst>
              <a:ext uri="{FF2B5EF4-FFF2-40B4-BE49-F238E27FC236}">
                <a16:creationId xmlns:a16="http://schemas.microsoft.com/office/drawing/2014/main" id="{99E17935-BBAB-4FF0-BA5A-178BF4899431}"/>
              </a:ext>
            </a:extLst>
          </p:cNvPr>
          <p:cNvPicPr>
            <a:picLocks noChangeAspect="1"/>
          </p:cNvPicPr>
          <p:nvPr/>
        </p:nvPicPr>
        <p:blipFill>
          <a:blip r:embed="rId3"/>
          <a:stretch>
            <a:fillRect/>
          </a:stretch>
        </p:blipFill>
        <p:spPr>
          <a:xfrm>
            <a:off x="152400" y="152400"/>
            <a:ext cx="12192000" cy="6857999"/>
          </a:xfrm>
          <a:prstGeom prst="rect">
            <a:avLst/>
          </a:prstGeom>
        </p:spPr>
      </p:pic>
    </p:spTree>
    <p:extLst>
      <p:ext uri="{BB962C8B-B14F-4D97-AF65-F5344CB8AC3E}">
        <p14:creationId xmlns:p14="http://schemas.microsoft.com/office/powerpoint/2010/main" val="2134425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lnSpcReduction="10000"/>
          </a:bodyPr>
          <a:lstStyle/>
          <a:p>
            <a:pPr marL="0" indent="0">
              <a:buNone/>
            </a:pPr>
            <a:r>
              <a:rPr lang="uk-UA" sz="3600" dirty="0"/>
              <a:t>ЗУ «Про службу в органах місцевого самоврядування</a:t>
            </a:r>
            <a:r>
              <a:rPr lang="ru-RU" sz="3600" dirty="0"/>
              <a:t>» від 07.06.2001№ 2493-III</a:t>
            </a:r>
          </a:p>
          <a:p>
            <a:pPr marL="0" indent="0">
              <a:buNone/>
            </a:pPr>
            <a:endParaRPr lang="ru-RU" sz="3600" i="1" dirty="0"/>
          </a:p>
          <a:p>
            <a:pPr marL="0" indent="0">
              <a:buNone/>
            </a:pPr>
            <a:r>
              <a:rPr lang="uk-UA" sz="3600" dirty="0"/>
              <a:t>Методичні рекомендації щодо присвоєння рангів посадовим особам місцевого самоврядування відповідно до статті 14 Закону України «Про службу в органах місцевого самоврядування», наказ Головдержслужби від 28.03.2005 № 72</a:t>
            </a:r>
          </a:p>
        </p:txBody>
      </p:sp>
    </p:spTree>
    <p:extLst>
      <p:ext uri="{BB962C8B-B14F-4D97-AF65-F5344CB8AC3E}">
        <p14:creationId xmlns:p14="http://schemas.microsoft.com/office/powerpoint/2010/main" val="2921148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sz="4400" dirty="0"/>
              <a:t>Присвоєння рангу при прийнятті на службу в ОМС</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lnSpcReduction="10000"/>
          </a:bodyPr>
          <a:lstStyle/>
          <a:p>
            <a:pPr marL="0" indent="0">
              <a:buNone/>
            </a:pPr>
            <a:r>
              <a:rPr lang="uk-UA" sz="3600" dirty="0"/>
              <a:t>Ранги посадовим особам місцевого самоврядування встановлюють залежно від категорії посад (ч. 1, 2 ст. 15 Закону № 2493):</a:t>
            </a:r>
          </a:p>
          <a:p>
            <a:r>
              <a:rPr lang="uk-UA" sz="3600" dirty="0"/>
              <a:t>перша — 1, 2, 3;</a:t>
            </a:r>
          </a:p>
          <a:p>
            <a:r>
              <a:rPr lang="uk-UA" sz="3600" dirty="0"/>
              <a:t>друга — 3, 4, 5;</a:t>
            </a:r>
          </a:p>
          <a:p>
            <a:r>
              <a:rPr lang="uk-UA" sz="3600" dirty="0"/>
              <a:t>…….</a:t>
            </a:r>
          </a:p>
          <a:p>
            <a:r>
              <a:rPr lang="uk-UA" sz="3600" dirty="0"/>
              <a:t>сьома — 13, 14, 15</a:t>
            </a:r>
          </a:p>
        </p:txBody>
      </p:sp>
    </p:spTree>
    <p:extLst>
      <p:ext uri="{BB962C8B-B14F-4D97-AF65-F5344CB8AC3E}">
        <p14:creationId xmlns:p14="http://schemas.microsoft.com/office/powerpoint/2010/main" val="2117765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a:bodyPr>
          <a:lstStyle/>
          <a:p>
            <a:pPr marL="0" indent="0">
              <a:buNone/>
            </a:pPr>
            <a:r>
              <a:rPr lang="uk-UA" sz="3600" dirty="0"/>
              <a:t>Перша та друга категорія та ранги сільським, селищним, міським головам, головам районних, районних у містах рад, старостам — рішення відповідної ради (ч. 2 ст. 15 Закону 2493).</a:t>
            </a:r>
          </a:p>
          <a:p>
            <a:pPr marL="0" indent="0">
              <a:buNone/>
            </a:pPr>
            <a:r>
              <a:rPr lang="uk-UA" sz="3600" dirty="0"/>
              <a:t>Третя-сьома категорії — сільський (селищний, міський) голова, голова обласної (районної, районної у місті) ради (ч. 3 ст. 15 Закону № 2493)</a:t>
            </a:r>
          </a:p>
        </p:txBody>
      </p:sp>
    </p:spTree>
    <p:extLst>
      <p:ext uri="{BB962C8B-B14F-4D97-AF65-F5344CB8AC3E}">
        <p14:creationId xmlns:p14="http://schemas.microsoft.com/office/powerpoint/2010/main" val="155182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fontScale="77500" lnSpcReduction="20000"/>
          </a:bodyPr>
          <a:lstStyle/>
          <a:p>
            <a:pPr marL="0" indent="0">
              <a:buNone/>
            </a:pPr>
            <a:r>
              <a:rPr lang="uk-UA" sz="3600" dirty="0"/>
              <a:t>Ранги присвоюються одночасно з обранням (прийняттям) на службу в ОМС або обранням (призначенням) на вищу посаду. </a:t>
            </a:r>
          </a:p>
          <a:p>
            <a:pPr marL="0" indent="0">
              <a:buNone/>
            </a:pPr>
            <a:r>
              <a:rPr lang="uk-UA" sz="3600" dirty="0"/>
              <a:t>Особам, які призначаються на посади з випробувальним строком, ранги присвоюються після його закінчення, за результатами роботи. </a:t>
            </a:r>
          </a:p>
          <a:p>
            <a:pPr marL="0" indent="0">
              <a:buNone/>
            </a:pPr>
            <a:r>
              <a:rPr lang="uk-UA" sz="3600" dirty="0"/>
              <a:t>Особам, які призначені на посади і мають ранги посадових осіб місцевого самоврядування або ранги ДС, присвоєні за попереднім місцем роботи, надбавку за ранг у період випробувального строку виплачують відповідно до цих рангів (ч. 3 ст. 15 Закону № 2493)</a:t>
            </a:r>
          </a:p>
        </p:txBody>
      </p:sp>
    </p:spTree>
    <p:extLst>
      <p:ext uri="{BB962C8B-B14F-4D97-AF65-F5344CB8AC3E}">
        <p14:creationId xmlns:p14="http://schemas.microsoft.com/office/powerpoint/2010/main" val="1578037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dirty="0"/>
              <a:t>Кандидат має ранг державного службовця</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a:bodyPr>
          <a:lstStyle/>
          <a:p>
            <a:pPr marL="0" indent="0">
              <a:buNone/>
            </a:pPr>
            <a:r>
              <a:rPr lang="uk-UA" sz="3600" dirty="0"/>
              <a:t>Посадовим особам ОМС присвоюють ранги на рівні тих, які вони мали відповідно до ЗУ «Про державну службу» (п. 3 Прикінцевих та перехідних положень Закону № 2493)</a:t>
            </a:r>
          </a:p>
        </p:txBody>
      </p:sp>
    </p:spTree>
    <p:extLst>
      <p:ext uri="{BB962C8B-B14F-4D97-AF65-F5344CB8AC3E}">
        <p14:creationId xmlns:p14="http://schemas.microsoft.com/office/powerpoint/2010/main" val="4178056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fontScale="92500" lnSpcReduction="10000"/>
          </a:bodyPr>
          <a:lstStyle/>
          <a:p>
            <a:pPr marL="0" indent="0">
              <a:buNone/>
            </a:pPr>
            <a:r>
              <a:rPr lang="uk-UA" sz="3600" dirty="0"/>
              <a:t>«Чинне законодавство не передбачає при переході особи з посади державного службовця на посаду в ОМС присвоєння їй рангу посадової особи місцевого самоврядування на рівні присвоєного їй рангу державного службовця. Таким чином, ранги посадовим особам місцевого самоврядування присвоюють у межах відповідної категорії посад в ОМС»</a:t>
            </a:r>
          </a:p>
          <a:p>
            <a:pPr marL="0" indent="0" algn="ctr">
              <a:buNone/>
            </a:pPr>
            <a:r>
              <a:rPr lang="uk-UA" sz="3600" i="1" dirty="0"/>
              <a:t>(лист НАДС від 07.03.2018 № 1815/10-18)</a:t>
            </a:r>
          </a:p>
        </p:txBody>
      </p:sp>
    </p:spTree>
    <p:extLst>
      <p:ext uri="{BB962C8B-B14F-4D97-AF65-F5344CB8AC3E}">
        <p14:creationId xmlns:p14="http://schemas.microsoft.com/office/powerpoint/2010/main" val="1096638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a:extLst>
              <a:ext uri="{FF2B5EF4-FFF2-40B4-BE49-F238E27FC236}">
                <a16:creationId xmlns:a16="http://schemas.microsoft.com/office/drawing/2014/main" id="{D820F58F-83E9-404D-BBF1-FC27B6E61D15}"/>
              </a:ext>
            </a:extLst>
          </p:cNvPr>
          <p:cNvSpPr>
            <a:spLocks noGrp="1"/>
          </p:cNvSpPr>
          <p:nvPr>
            <p:ph sz="half" idx="2"/>
          </p:nvPr>
        </p:nvSpPr>
        <p:spPr/>
        <p:txBody>
          <a:bodyPr>
            <a:normAutofit fontScale="92500" lnSpcReduction="10000"/>
          </a:bodyPr>
          <a:lstStyle/>
          <a:p>
            <a:pPr marL="0" indent="0">
              <a:buNone/>
            </a:pPr>
            <a:r>
              <a:rPr lang="uk-UA" sz="3600" dirty="0"/>
              <a:t>«Особі, яка призначається на посаду в ОМС та має ранг державного службовця, присвоєний відповідно до ЗУ «Про державну службу» від 16.12.1993 № 3723-</a:t>
            </a:r>
            <a:r>
              <a:rPr lang="en-US" sz="3600" dirty="0"/>
              <a:t>XII </a:t>
            </a:r>
            <a:r>
              <a:rPr lang="uk-UA" sz="3600" dirty="0"/>
              <a:t>або Закону № 889, присвоюють ранг посадової особи місцевого самоврядування на рівні рангу ДС, якщо Закон не передбачає присвоєння вищого рангу посадової особи місцевого самоврядування»</a:t>
            </a:r>
          </a:p>
          <a:p>
            <a:pPr marL="0" indent="0" algn="ctr">
              <a:buNone/>
            </a:pPr>
            <a:r>
              <a:rPr lang="uk-UA" sz="3600" i="1" dirty="0"/>
              <a:t>(листи НАДС від 23.10.2018 № 1-р/з-</a:t>
            </a:r>
            <a:r>
              <a:rPr lang="uk-UA" sz="3600" i="1" dirty="0" err="1"/>
              <a:t>омс</a:t>
            </a:r>
            <a:r>
              <a:rPr lang="uk-UA" sz="3600" i="1" dirty="0"/>
              <a:t>, від 18.12.2019 № 9449/13-19, від 21.07.2021 № 5028/13-21)</a:t>
            </a:r>
          </a:p>
        </p:txBody>
      </p:sp>
    </p:spTree>
    <p:extLst>
      <p:ext uri="{BB962C8B-B14F-4D97-AF65-F5344CB8AC3E}">
        <p14:creationId xmlns:p14="http://schemas.microsoft.com/office/powerpoint/2010/main" val="415852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FAA50B-4F0F-456D-9A56-7321C6C75AE6}"/>
              </a:ext>
            </a:extLst>
          </p:cNvPr>
          <p:cNvSpPr>
            <a:spLocks noGrp="1"/>
          </p:cNvSpPr>
          <p:nvPr>
            <p:ph type="title"/>
          </p:nvPr>
        </p:nvSpPr>
        <p:spPr>
          <a:xfrm>
            <a:off x="2327644" y="206591"/>
            <a:ext cx="7484763" cy="1347471"/>
          </a:xfrm>
        </p:spPr>
        <p:txBody>
          <a:bodyPr/>
          <a:lstStyle/>
          <a:p>
            <a:r>
              <a:rPr lang="uk-UA" dirty="0"/>
              <a:t>Ранг і категорія посади</a:t>
            </a:r>
          </a:p>
        </p:txBody>
      </p:sp>
      <p:sp>
        <p:nvSpPr>
          <p:cNvPr id="3" name="Місце для вмісту 2">
            <a:extLst>
              <a:ext uri="{FF2B5EF4-FFF2-40B4-BE49-F238E27FC236}">
                <a16:creationId xmlns:a16="http://schemas.microsoft.com/office/drawing/2014/main" id="{F161371C-AC50-497B-9AA3-8952D117714D}"/>
              </a:ext>
            </a:extLst>
          </p:cNvPr>
          <p:cNvSpPr>
            <a:spLocks noGrp="1"/>
          </p:cNvSpPr>
          <p:nvPr>
            <p:ph sz="half" idx="2"/>
          </p:nvPr>
        </p:nvSpPr>
        <p:spPr/>
        <p:txBody>
          <a:bodyPr>
            <a:normAutofit fontScale="92500"/>
          </a:bodyPr>
          <a:lstStyle/>
          <a:p>
            <a:pPr marL="0" indent="0">
              <a:buNone/>
            </a:pPr>
            <a:r>
              <a:rPr lang="uk-UA" sz="3200" dirty="0"/>
              <a:t>Ранги присвоюють одночасно з обранням (прийняттям) на службу до ОМС або обранням (призначенням) на вищу посаду (ч. 6 ст. 15 Закону № 2493).</a:t>
            </a:r>
          </a:p>
          <a:p>
            <a:pPr marL="0" indent="0">
              <a:buNone/>
            </a:pPr>
            <a:r>
              <a:rPr lang="uk-UA" sz="3600" dirty="0"/>
              <a:t>Категорії посад в ОМС встановлює ст. 14 Закону № 2493). Право віднести посаду у виконавчому органі ОМС до певної категорії посад, а відтак і змінити категорію посад, належить КМУ (ч. 2 ст. 14 Закону № 2493)</a:t>
            </a:r>
          </a:p>
        </p:txBody>
      </p:sp>
    </p:spTree>
    <p:extLst>
      <p:ext uri="{BB962C8B-B14F-4D97-AF65-F5344CB8AC3E}">
        <p14:creationId xmlns:p14="http://schemas.microsoft.com/office/powerpoint/2010/main" val="1932503141"/>
      </p:ext>
    </p:extLst>
  </p:cSld>
  <p:clrMapOvr>
    <a:masterClrMapping/>
  </p:clrMapOvr>
</p:sld>
</file>

<file path=ppt/theme/theme1.xml><?xml version="1.0" encoding="utf-8"?>
<a:theme xmlns:a="http://schemas.openxmlformats.org/drawingml/2006/main" name="Custom">
  <a:themeElements>
    <a:clrScheme name="ОСМ">
      <a:dk1>
        <a:sysClr val="windowText" lastClr="000000"/>
      </a:dk1>
      <a:lt1>
        <a:sysClr val="window" lastClr="FFFFFF"/>
      </a:lt1>
      <a:dk2>
        <a:srgbClr val="1E2A78"/>
      </a:dk2>
      <a:lt2>
        <a:srgbClr val="1E2A78"/>
      </a:lt2>
      <a:accent1>
        <a:srgbClr val="1E2A78"/>
      </a:accent1>
      <a:accent2>
        <a:srgbClr val="1E2A78"/>
      </a:accent2>
      <a:accent3>
        <a:srgbClr val="1E2A78"/>
      </a:accent3>
      <a:accent4>
        <a:srgbClr val="1E2A78"/>
      </a:accent4>
      <a:accent5>
        <a:srgbClr val="1E2A78"/>
      </a:accent5>
      <a:accent6>
        <a:srgbClr val="1E2A78"/>
      </a:accent6>
      <a:hlink>
        <a:srgbClr val="1E2A78"/>
      </a:hlink>
      <a:folHlink>
        <a:srgbClr val="1E2A78"/>
      </a:folHlink>
    </a:clrScheme>
    <a:fontScheme name="Другая 3">
      <a:majorFont>
        <a:latin typeface="Segoe UI Symbo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annual presentation_Win32_EF_V6" id="{C39D9A21-4858-4087-9FF0-28F21031D048}" vid="{7480821C-154D-4ED6-BEAB-DBC9D20F13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b9b1886-08b7-4c79-9def-163549992f4f" xsi:nil="true"/>
    <lcf76f155ced4ddcb4097134ff3c332f xmlns="4bc0507b-34df-41f4-aa2c-ba6caca805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FE30B517D48FA946A8BED4735D912C64" ma:contentTypeVersion="15" ma:contentTypeDescription="Створення нового документа." ma:contentTypeScope="" ma:versionID="3d81b7ce521d674dfb7990fae221a7e4">
  <xsd:schema xmlns:xsd="http://www.w3.org/2001/XMLSchema" xmlns:xs="http://www.w3.org/2001/XMLSchema" xmlns:p="http://schemas.microsoft.com/office/2006/metadata/properties" xmlns:ns2="4bc0507b-34df-41f4-aa2c-ba6caca8058f" xmlns:ns3="9b9b1886-08b7-4c79-9def-163549992f4f" targetNamespace="http://schemas.microsoft.com/office/2006/metadata/properties" ma:root="true" ma:fieldsID="f358330ca98fa8f36757fdaceff04d3e" ns2:_="" ns3:_="">
    <xsd:import namespace="4bc0507b-34df-41f4-aa2c-ba6caca8058f"/>
    <xsd:import namespace="9b9b1886-08b7-4c79-9def-163549992f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c0507b-34df-41f4-aa2c-ba6caca805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Теги зображень" ma:readOnly="false" ma:fieldId="{5cf76f15-5ced-4ddc-b409-7134ff3c332f}" ma:taxonomyMulti="true" ma:sspId="190df430-6475-4a1d-8646-ae46a32db56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9b1886-08b7-4c79-9def-163549992f4f" elementFormDefault="qualified">
    <xsd:import namespace="http://schemas.microsoft.com/office/2006/documentManagement/types"/>
    <xsd:import namespace="http://schemas.microsoft.com/office/infopath/2007/PartnerControls"/>
    <xsd:element name="SharedWithUsers" ma:index="14" nillable="true" ma:displayName="Спільний доступ"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Відомості про тих, хто має доступ" ma:internalName="SharedWithDetails" ma:readOnly="true">
      <xsd:simpleType>
        <xsd:restriction base="dms:Note">
          <xsd:maxLength value="255"/>
        </xsd:restriction>
      </xsd:simpleType>
    </xsd:element>
    <xsd:element name="TaxCatchAll" ma:index="19" nillable="true" ma:displayName="Taxonomy Catch All Column" ma:hidden="true" ma:list="{0e7a02cb-fd0d-4f0e-b9d9-8bcdc9b8f095}" ma:internalName="TaxCatchAll" ma:showField="CatchAllData" ma:web="9b9b1886-08b7-4c79-9def-163549992f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B334C4-64A2-4673-803C-35178659DDD3}">
  <ds:schemaRefs>
    <ds:schemaRef ds:uri="http://schemas.microsoft.com/sharepoint/v3/contenttype/forms"/>
  </ds:schemaRefs>
</ds:datastoreItem>
</file>

<file path=customXml/itemProps2.xml><?xml version="1.0" encoding="utf-8"?>
<ds:datastoreItem xmlns:ds="http://schemas.openxmlformats.org/officeDocument/2006/customXml" ds:itemID="{3593354B-8927-46EE-B294-4D51952A09C2}">
  <ds:schemaRefs>
    <ds:schemaRef ds:uri="http://purl.org/dc/terms/"/>
    <ds:schemaRef ds:uri="http://www.w3.org/XML/1998/namespace"/>
    <ds:schemaRef ds:uri="http://purl.org/dc/dcmitype/"/>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9b9b1886-08b7-4c79-9def-163549992f4f"/>
    <ds:schemaRef ds:uri="4bc0507b-34df-41f4-aa2c-ba6caca8058f"/>
  </ds:schemaRefs>
</ds:datastoreItem>
</file>

<file path=customXml/itemProps3.xml><?xml version="1.0" encoding="utf-8"?>
<ds:datastoreItem xmlns:ds="http://schemas.openxmlformats.org/officeDocument/2006/customXml" ds:itemID="{147C9657-5F22-4C67-87A7-169BA9A561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c0507b-34df-41f4-aa2c-ba6caca8058f"/>
    <ds:schemaRef ds:uri="9b9b1886-08b7-4c79-9def-163549992f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520</TotalTime>
  <Words>1144</Words>
  <Application>Microsoft Office PowerPoint</Application>
  <PresentationFormat>Широкоэкранный</PresentationFormat>
  <Paragraphs>58</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Custom</vt:lpstr>
      <vt:lpstr>Як присвоювати ранги посадових осіб місцевого самоврядування в період воєнного стану</vt:lpstr>
      <vt:lpstr>Презентация PowerPoint</vt:lpstr>
      <vt:lpstr>Присвоєння рангу при прийнятті на службу в ОМС</vt:lpstr>
      <vt:lpstr>Презентация PowerPoint</vt:lpstr>
      <vt:lpstr>Презентация PowerPoint</vt:lpstr>
      <vt:lpstr>Кандидат має ранг державного службовця</vt:lpstr>
      <vt:lpstr>Презентация PowerPoint</vt:lpstr>
      <vt:lpstr>Презентация PowerPoint</vt:lpstr>
      <vt:lpstr>Ранг і категорія посади</vt:lpstr>
      <vt:lpstr>Ранг і військове/спеціальне звання</vt:lpstr>
      <vt:lpstr>Черговий ранг</vt:lpstr>
      <vt:lpstr>Презентация PowerPoint</vt:lpstr>
      <vt:lpstr>Презентация PowerPoint</vt:lpstr>
      <vt:lpstr>Черговий ранг і військова служба</vt:lpstr>
      <vt:lpstr>Черговий ранг і відпустка без збереження заробітної плати</vt:lpstr>
      <vt:lpstr>Презентация PowerPoint</vt:lpstr>
      <vt:lpstr>Затримка в присвоєнні чергового рангу</vt:lpstr>
      <vt:lpstr>Позбавлення рангу</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dc:title>
  <dc:creator>Olha</dc:creator>
  <cp:lastModifiedBy>Ольга Догадіна</cp:lastModifiedBy>
  <cp:revision>61</cp:revision>
  <cp:lastPrinted>2024-10-15T14:24:49Z</cp:lastPrinted>
  <dcterms:created xsi:type="dcterms:W3CDTF">2023-09-14T18:45:47Z</dcterms:created>
  <dcterms:modified xsi:type="dcterms:W3CDTF">2026-07-09T08:59:34Z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0x010100FE30B517D48FA946A8BED4735D912C64</vt:lpwstr>
  </property>
  <property fmtid="{D5CDD505-2E9C-101B-9397-08002B2CF9AE}" pid="3" name="MediaServiceImageTags">
    <vt:lpwstr/>
  </property>
</Properties>
</file>