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23"/>
  </p:notesMasterIdLst>
  <p:handoutMasterIdLst>
    <p:handoutMasterId r:id="rId24"/>
  </p:handoutMasterIdLst>
  <p:sldIdLst>
    <p:sldId id="355" r:id="rId5"/>
    <p:sldId id="363" r:id="rId6"/>
    <p:sldId id="364" r:id="rId7"/>
    <p:sldId id="378" r:id="rId8"/>
    <p:sldId id="360" r:id="rId9"/>
    <p:sldId id="379" r:id="rId10"/>
    <p:sldId id="380" r:id="rId11"/>
    <p:sldId id="381" r:id="rId12"/>
    <p:sldId id="382" r:id="rId13"/>
    <p:sldId id="368" r:id="rId14"/>
    <p:sldId id="369" r:id="rId15"/>
    <p:sldId id="377" r:id="rId16"/>
    <p:sldId id="383" r:id="rId17"/>
    <p:sldId id="370" r:id="rId18"/>
    <p:sldId id="366" r:id="rId19"/>
    <p:sldId id="376" r:id="rId20"/>
    <p:sldId id="375" r:id="rId21"/>
    <p:sldId id="35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94" autoAdjust="0"/>
    <p:restoredTop sz="95256" autoAdjust="0"/>
  </p:normalViewPr>
  <p:slideViewPr>
    <p:cSldViewPr snapToGrid="0">
      <p:cViewPr varScale="1">
        <p:scale>
          <a:sx n="114" d="100"/>
          <a:sy n="114" d="100"/>
        </p:scale>
        <p:origin x="342" y="11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5" d="100"/>
          <a:sy n="65" d="100"/>
        </p:scale>
        <p:origin x="308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uk-UA"/>
              <a:t>шеф-редактор Експертус Кадри</a:t>
            </a:r>
            <a:endParaRPr lang="en-US" dirty="0"/>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5/26/2026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uk-UA"/>
              <a:t>шеф-редактор Експертус Кадри</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
        <p:nvSpPr>
          <p:cNvPr id="5" name="Місце для нижнього колонтитула 4">
            <a:extLst>
              <a:ext uri="{FF2B5EF4-FFF2-40B4-BE49-F238E27FC236}">
                <a16:creationId xmlns:a16="http://schemas.microsoft.com/office/drawing/2014/main" id="{4AEFC878-2316-41FF-ABEA-24041A6F2D18}"/>
              </a:ext>
            </a:extLst>
          </p:cNvPr>
          <p:cNvSpPr>
            <a:spLocks noGrp="1"/>
          </p:cNvSpPr>
          <p:nvPr>
            <p:ph type="ftr" sz="quarter" idx="4"/>
          </p:nvPr>
        </p:nvSpPr>
        <p:spPr/>
        <p:txBody>
          <a:bodyPr/>
          <a:lstStyle/>
          <a:p>
            <a:r>
              <a:rPr lang="uk-UA"/>
              <a:t>шеф-редактор Експертус Кадри</a:t>
            </a:r>
            <a:endParaRPr lang="en-US" dirty="0"/>
          </a:p>
        </p:txBody>
      </p:sp>
    </p:spTree>
    <p:extLst>
      <p:ext uri="{BB962C8B-B14F-4D97-AF65-F5344CB8AC3E}">
        <p14:creationId xmlns:p14="http://schemas.microsoft.com/office/powerpoint/2010/main" val="3256485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67056" y="758756"/>
            <a:ext cx="5491571" cy="2871449"/>
          </a:xfrm>
          <a:prstGeom prst="rect">
            <a:avLst/>
          </a:prstGeom>
        </p:spPr>
        <p:txBody>
          <a:bodyPr lIns="0" tIns="0" rIns="0" bIns="0" anchor="b">
            <a:noAutofit/>
          </a:bodyPr>
          <a:lstStyle>
            <a:lvl1pPr algn="l">
              <a:defRPr sz="4500" b="1" i="0" spc="75" baseline="0">
                <a:solidFill>
                  <a:schemeClr val="bg1"/>
                </a:solidFill>
                <a:latin typeface="Segoe UI Semibold" panose="020B0702040204020203" pitchFamily="34" charset="0"/>
                <a:cs typeface="Segoe UI Semibold" panose="020B0702040204020203" pitchFamily="34" charset="0"/>
              </a:defRPr>
            </a:lvl1pPr>
          </a:lstStyle>
          <a:p>
            <a:r>
              <a:rPr lang="uk-UA" dirty="0"/>
              <a:t>Тема</a:t>
            </a:r>
            <a:endParaRPr lang="en-US" dirty="0"/>
          </a:p>
        </p:txBody>
      </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67056" y="4252111"/>
            <a:ext cx="5491571"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6367056" y="4549557"/>
            <a:ext cx="5491571" cy="1606189"/>
          </a:xfrm>
        </p:spPr>
        <p:txBody>
          <a:bodyPr lIns="0" tIns="0" rIns="0" bIns="0">
            <a:normAutofit/>
          </a:bodyPr>
          <a:lstStyle>
            <a:lvl1pPr marL="0" indent="0">
              <a:buNone/>
              <a:defRPr sz="1350" b="0" i="0">
                <a:solidFill>
                  <a:schemeClr val="tx2"/>
                </a:solidFill>
                <a:latin typeface="Segoe UI" panose="020B0502040204020203" pitchFamily="34" charset="0"/>
                <a:cs typeface="Segoe UI" panose="020B0502040204020203" pitchFamily="34" charset="0"/>
              </a:defRPr>
            </a:lvl1pPr>
            <a:lvl2pPr>
              <a:defRPr sz="3000"/>
            </a:lvl2pPr>
            <a:lvl3pPr>
              <a:defRPr sz="3000"/>
            </a:lvl3pPr>
            <a:lvl4pPr>
              <a:defRPr sz="3000"/>
            </a:lvl4pPr>
            <a:lvl5pPr>
              <a:defRPr sz="3000"/>
            </a:lvl5pPr>
          </a:lstStyle>
          <a:p>
            <a:pPr lvl="0"/>
            <a:r>
              <a:rPr lang="en-US" dirty="0"/>
              <a:t>Click to add text</a:t>
            </a:r>
          </a:p>
        </p:txBody>
      </p:sp>
      <p:pic>
        <p:nvPicPr>
          <p:cNvPr id="5" name="Рисунок 4"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C10E6462-58BA-C5F2-9EF6-ABD857D510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6237" y="6020795"/>
            <a:ext cx="895003" cy="269901"/>
          </a:xfrm>
          <a:prstGeom prst="rect">
            <a:avLst/>
          </a:prstGeom>
        </p:spPr>
      </p:pic>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964026" y="119557"/>
            <a:ext cx="10259471" cy="1370373"/>
          </a:xfrm>
          <a:prstGeom prst="rect">
            <a:avLst/>
          </a:prstGeom>
        </p:spPr>
        <p:txBody>
          <a:bodyPr lIns="0" tIns="0" rIns="0" bIns="0" anchor="b" anchorCtr="0">
            <a:noAutofit/>
          </a:bodyPr>
          <a:lstStyle>
            <a:lvl1pPr>
              <a:defRPr sz="3300" b="1" i="0">
                <a:latin typeface="+mj-lt"/>
              </a:defRPr>
            </a:lvl1pPr>
          </a:lstStyle>
          <a:p>
            <a:r>
              <a:rPr lang="en-US" dirty="0"/>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52500" y="2143619"/>
            <a:ext cx="3036477" cy="578687"/>
          </a:xfrm>
          <a:prstGeom prst="rect">
            <a:avLst/>
          </a:prstGeom>
        </p:spPr>
        <p:txBody>
          <a:bodyPr vert="horz" lIns="0" tIns="0" rIns="0" bIns="0" rtlCol="0" anchor="ctr" anchorCtr="0">
            <a:noAutofit/>
          </a:bodyPr>
          <a:lstStyle>
            <a:lvl1pPr marL="0" indent="0">
              <a:buNone/>
              <a:defRPr lang="en-US" sz="1350" spc="0" baseline="0" dirty="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hasCustomPrompt="1"/>
          </p:nvPr>
        </p:nvSpPr>
        <p:spPr>
          <a:xfrm>
            <a:off x="952500" y="2799146"/>
            <a:ext cx="3036477"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cxnSp>
        <p:nvCxnSpPr>
          <p:cNvPr id="26" name="Straight Connector 25">
            <a:extLst>
              <a:ext uri="{FF2B5EF4-FFF2-40B4-BE49-F238E27FC236}">
                <a16:creationId xmlns:a16="http://schemas.microsoft.com/office/drawing/2014/main" id="{9F0C4CE5-5F02-B143-8FD1-1B235D270DAC}"/>
              </a:ext>
              <a:ext uri="{C183D7F6-B498-43B3-948B-1728B52AA6E4}">
                <adec:decorative xmlns:adec="http://schemas.microsoft.com/office/drawing/2017/decorative" val="1"/>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hasCustomPrompt="1"/>
          </p:nvPr>
        </p:nvSpPr>
        <p:spPr>
          <a:xfrm>
            <a:off x="4569372" y="2143619"/>
            <a:ext cx="3036477" cy="578687"/>
          </a:xfrm>
          <a:prstGeom prst="rect">
            <a:avLst/>
          </a:prstGeom>
        </p:spPr>
        <p:txBody>
          <a:bodyPr vert="horz" lIns="0" tIns="0" rIns="0" bIns="0" rtlCol="0" anchor="ctr" anchorCtr="0">
            <a:noAutofit/>
          </a:bodyPr>
          <a:lstStyle>
            <a:lvl1pPr marL="0" indent="0">
              <a:buNone/>
              <a:defRPr lang="en-US" sz="1350" spc="0" baseline="0" dirty="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hasCustomPrompt="1"/>
          </p:nvPr>
        </p:nvSpPr>
        <p:spPr>
          <a:xfrm>
            <a:off x="4569374" y="2799146"/>
            <a:ext cx="3050628"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cxnSp>
        <p:nvCxnSpPr>
          <p:cNvPr id="28" name="Straight Connector 27">
            <a:extLst>
              <a:ext uri="{FF2B5EF4-FFF2-40B4-BE49-F238E27FC236}">
                <a16:creationId xmlns:a16="http://schemas.microsoft.com/office/drawing/2014/main" id="{289A8C14-DB28-F34E-8098-168D4C75AF23}"/>
              </a:ext>
              <a:ext uri="{C183D7F6-B498-43B3-948B-1728B52AA6E4}">
                <adec:decorative xmlns:adec="http://schemas.microsoft.com/office/drawing/2017/decorative" val="1"/>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hasCustomPrompt="1"/>
          </p:nvPr>
        </p:nvSpPr>
        <p:spPr>
          <a:xfrm>
            <a:off x="8187019" y="2143619"/>
            <a:ext cx="3036477" cy="578687"/>
          </a:xfrm>
          <a:prstGeom prst="rect">
            <a:avLst/>
          </a:prstGeom>
        </p:spPr>
        <p:txBody>
          <a:bodyPr vert="horz" lIns="0" tIns="0" rIns="0" bIns="0" rtlCol="0" anchor="ctr" anchorCtr="0">
            <a:noAutofit/>
          </a:bodyPr>
          <a:lstStyle>
            <a:lvl1pPr marL="0" indent="0">
              <a:buNone/>
              <a:defRPr lang="en-US" sz="1350" spc="0" baseline="0" dirty="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hasCustomPrompt="1"/>
          </p:nvPr>
        </p:nvSpPr>
        <p:spPr>
          <a:xfrm>
            <a:off x="8187019" y="2799146"/>
            <a:ext cx="3036477"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D2D20A43-2562-0B0C-5240-4983882FE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520" userDrawn="1">
          <p15:clr>
            <a:srgbClr val="FBAE40"/>
          </p15:clr>
        </p15:guide>
        <p15:guide id="4" pos="5160" userDrawn="1">
          <p15:clr>
            <a:srgbClr val="FBAE40"/>
          </p15:clr>
        </p15:guide>
        <p15:guide id="7" orient="horz" pos="1224" userDrawn="1">
          <p15:clr>
            <a:srgbClr val="FBAE40"/>
          </p15:clr>
        </p15:guide>
        <p15:guide id="8" orient="horz" pos="1440" userDrawn="1">
          <p15:clr>
            <a:srgbClr val="FBAE40"/>
          </p15:clr>
        </p15:guide>
        <p15:guide id="9" orient="horz" pos="552" userDrawn="1">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964023" y="160389"/>
            <a:ext cx="10274324" cy="1329541"/>
          </a:xfrm>
          <a:prstGeom prst="rect">
            <a:avLst/>
          </a:prstGeom>
        </p:spPr>
        <p:txBody>
          <a:bodyPr lIns="0" tIns="0" rIns="0" bIns="0" anchor="b" anchorCtr="0">
            <a:noAutofit/>
          </a:bodyPr>
          <a:lstStyle>
            <a:lvl1pPr>
              <a:defRPr sz="3300" b="1" i="0">
                <a:latin typeface="+mj-lt"/>
              </a:defRPr>
            </a:lvl1pPr>
          </a:lstStyle>
          <a:p>
            <a:r>
              <a:rPr lang="en-US" dirty="0"/>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hasCustomPrompt="1"/>
          </p:nvPr>
        </p:nvSpPr>
        <p:spPr>
          <a:xfrm>
            <a:off x="952502" y="2303934"/>
            <a:ext cx="4838700"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hasCustomPrompt="1"/>
          </p:nvPr>
        </p:nvSpPr>
        <p:spPr>
          <a:xfrm>
            <a:off x="952502" y="2656907"/>
            <a:ext cx="4838700" cy="705363"/>
          </a:xfrm>
        </p:spPr>
        <p:txBody>
          <a:bodyPr>
            <a:normAutofit/>
          </a:bodyPr>
          <a:lstStyle>
            <a:lvl1pPr marL="0" indent="0">
              <a:buNone/>
              <a:defRPr sz="1200">
                <a:latin typeface="+mn-lt"/>
              </a:defRPr>
            </a:lvl1pPr>
          </a:lstStyle>
          <a:p>
            <a:pPr lvl="0"/>
            <a:r>
              <a:rPr lang="en-US" dirty="0"/>
              <a:t>Click to add text</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hasCustomPrompt="1"/>
          </p:nvPr>
        </p:nvSpPr>
        <p:spPr>
          <a:xfrm>
            <a:off x="953655" y="3488872"/>
            <a:ext cx="4838700"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hasCustomPrompt="1"/>
          </p:nvPr>
        </p:nvSpPr>
        <p:spPr>
          <a:xfrm>
            <a:off x="953655" y="3841846"/>
            <a:ext cx="4838700" cy="770076"/>
          </a:xfrm>
        </p:spPr>
        <p:txBody>
          <a:bodyPr>
            <a:normAutofit/>
          </a:bodyPr>
          <a:lstStyle>
            <a:lvl1pPr marL="0" indent="0">
              <a:buNone/>
              <a:defRPr sz="1200">
                <a:latin typeface="+mn-lt"/>
              </a:defRPr>
            </a:lvl1pPr>
          </a:lstStyle>
          <a:p>
            <a:pPr lvl="0"/>
            <a:r>
              <a:rPr lang="en-US" dirty="0"/>
              <a:t>Click to add text</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hasCustomPrompt="1"/>
          </p:nvPr>
        </p:nvSpPr>
        <p:spPr>
          <a:xfrm>
            <a:off x="952502" y="4664931"/>
            <a:ext cx="4838700"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hasCustomPrompt="1"/>
          </p:nvPr>
        </p:nvSpPr>
        <p:spPr>
          <a:xfrm>
            <a:off x="952502" y="5017901"/>
            <a:ext cx="4838700" cy="908340"/>
          </a:xfrm>
        </p:spPr>
        <p:txBody>
          <a:bodyPr>
            <a:normAutofit/>
          </a:bodyPr>
          <a:lstStyle>
            <a:lvl1pPr marL="0" indent="0">
              <a:buNone/>
              <a:defRPr sz="1200">
                <a:latin typeface="+mn-lt"/>
              </a:defRPr>
            </a:lvl1pPr>
          </a:lstStyle>
          <a:p>
            <a:pPr lvl="0"/>
            <a:r>
              <a:rPr lang="en-US" dirty="0"/>
              <a:t>Click to add text</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hasCustomPrompt="1"/>
          </p:nvPr>
        </p:nvSpPr>
        <p:spPr>
          <a:xfrm>
            <a:off x="6399647" y="2303934"/>
            <a:ext cx="4838700"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hasCustomPrompt="1"/>
          </p:nvPr>
        </p:nvSpPr>
        <p:spPr>
          <a:xfrm>
            <a:off x="6399647" y="2656907"/>
            <a:ext cx="4838700" cy="705363"/>
          </a:xfrm>
        </p:spPr>
        <p:txBody>
          <a:bodyPr>
            <a:normAutofit/>
          </a:bodyPr>
          <a:lstStyle>
            <a:lvl1pPr marL="0" indent="0">
              <a:buNone/>
              <a:defRPr sz="1200">
                <a:latin typeface="+mn-lt"/>
              </a:defRPr>
            </a:lvl1pPr>
          </a:lstStyle>
          <a:p>
            <a:pPr lvl="0"/>
            <a:r>
              <a:rPr lang="en-US" dirty="0"/>
              <a:t>Click to add text</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hasCustomPrompt="1"/>
          </p:nvPr>
        </p:nvSpPr>
        <p:spPr>
          <a:xfrm>
            <a:off x="6399647" y="3488872"/>
            <a:ext cx="4838700" cy="315915"/>
          </a:xfrm>
        </p:spPr>
        <p:txBody>
          <a:bodyPr anchor="ctr" anchorCtr="0">
            <a:noAutofit/>
          </a:bodyPr>
          <a:lstStyle>
            <a:lvl1pPr>
              <a:buNone/>
              <a:defRPr sz="135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add text</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hasCustomPrompt="1"/>
          </p:nvPr>
        </p:nvSpPr>
        <p:spPr>
          <a:xfrm>
            <a:off x="6399647" y="3841846"/>
            <a:ext cx="4838700" cy="908340"/>
          </a:xfrm>
        </p:spPr>
        <p:txBody>
          <a:bodyPr>
            <a:normAutofit/>
          </a:bodyPr>
          <a:lstStyle>
            <a:lvl1pPr marL="0" indent="0">
              <a:buNone/>
              <a:defRPr sz="1200">
                <a:latin typeface="+mn-lt"/>
              </a:defRPr>
            </a:lvl1pPr>
          </a:lstStyle>
          <a:p>
            <a:pPr lvl="0"/>
            <a:r>
              <a:rPr lang="en-US" dirty="0"/>
              <a:t>Click to add text</a:t>
            </a:r>
          </a:p>
        </p:txBody>
      </p: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26D90CFD-F816-97F6-A407-9872696C15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304" userDrawn="1">
          <p15:clr>
            <a:srgbClr val="FBAE40"/>
          </p15:clr>
        </p15:guide>
        <p15:guide id="4" pos="5736" userDrawn="1">
          <p15:clr>
            <a:srgbClr val="FBAE40"/>
          </p15:clr>
        </p15:guide>
        <p15:guide id="5" pos="1944" userDrawn="1">
          <p15:clr>
            <a:srgbClr val="FBAE40"/>
          </p15:clr>
        </p15:guide>
        <p15:guide id="6" pos="4008" userDrawn="1">
          <p15:clr>
            <a:srgbClr val="FBAE40"/>
          </p15:clr>
        </p15:guide>
        <p15:guide id="7" orient="horz" pos="1224" userDrawn="1">
          <p15:clr>
            <a:srgbClr val="FBAE40"/>
          </p15:clr>
        </p15:guide>
        <p15:guide id="8" orient="horz" pos="1440" userDrawn="1">
          <p15:clr>
            <a:srgbClr val="FBAE40"/>
          </p15:clr>
        </p15:guide>
        <p15:guide id="9" orient="horz" pos="552" userDrawn="1">
          <p15:clr>
            <a:srgbClr val="FBAE40"/>
          </p15:clr>
        </p15:guide>
        <p15:guide id="10" pos="5352" userDrawn="1">
          <p15:clr>
            <a:srgbClr val="FBAE40"/>
          </p15:clr>
        </p15:guide>
        <p15:guide id="11" pos="364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hasCustomPrompt="1"/>
          </p:nvPr>
        </p:nvSpPr>
        <p:spPr>
          <a:xfrm>
            <a:off x="964024" y="141479"/>
            <a:ext cx="10163507" cy="1348451"/>
          </a:xfrm>
          <a:prstGeom prst="rect">
            <a:avLst/>
          </a:prstGeom>
        </p:spPr>
        <p:txBody>
          <a:bodyPr lIns="0" tIns="0" rIns="0" bIns="0" anchor="b" anchorCtr="0">
            <a:noAutofit/>
          </a:bodyPr>
          <a:lstStyle>
            <a:lvl1pPr>
              <a:defRPr sz="3300" b="1" i="0">
                <a:latin typeface="+mj-lt"/>
              </a:defRPr>
            </a:lvl1pPr>
          </a:lstStyle>
          <a:p>
            <a:r>
              <a:rPr lang="en-US" dirty="0"/>
              <a:t>Click to add title </a:t>
            </a:r>
          </a:p>
        </p:txBody>
      </p:sp>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hasCustomPrompt="1"/>
          </p:nvPr>
        </p:nvSpPr>
        <p:spPr>
          <a:xfrm>
            <a:off x="964024" y="2185431"/>
            <a:ext cx="4827179" cy="584667"/>
          </a:xfrm>
          <a:prstGeom prst="rect">
            <a:avLst/>
          </a:prstGeom>
        </p:spPr>
        <p:txBody>
          <a:bodyPr lIns="0" tIns="0" rIns="0" bIns="0" anchor="ctr" anchorCtr="0">
            <a:noAutofit/>
          </a:bodyPr>
          <a:lstStyle>
            <a:lvl1pPr marL="0" indent="0">
              <a:buNone/>
              <a:defRPr sz="1350" b="0" i="0" spc="0" baseline="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hasCustomPrompt="1"/>
          </p:nvPr>
        </p:nvSpPr>
        <p:spPr>
          <a:xfrm>
            <a:off x="964024" y="2799146"/>
            <a:ext cx="4827179"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cxnSp>
        <p:nvCxnSpPr>
          <p:cNvPr id="15" name="Straight Connector 14">
            <a:extLst>
              <a:ext uri="{FF2B5EF4-FFF2-40B4-BE49-F238E27FC236}">
                <a16:creationId xmlns:a16="http://schemas.microsoft.com/office/drawing/2014/main" id="{ED51C063-0222-064B-8A2E-485FE9EAC10D}"/>
              </a:ext>
              <a:ext uri="{C183D7F6-B498-43B3-948B-1728B52AA6E4}">
                <adec:decorative xmlns:adec="http://schemas.microsoft.com/office/drawing/2017/decorative" val="1"/>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hasCustomPrompt="1"/>
          </p:nvPr>
        </p:nvSpPr>
        <p:spPr>
          <a:xfrm>
            <a:off x="6362700" y="2185431"/>
            <a:ext cx="4764829" cy="584667"/>
          </a:xfrm>
          <a:prstGeom prst="rect">
            <a:avLst/>
          </a:prstGeom>
        </p:spPr>
        <p:txBody>
          <a:bodyPr lIns="0" tIns="0" rIns="0" bIns="0" anchor="ctr" anchorCtr="0">
            <a:noAutofit/>
          </a:bodyPr>
          <a:lstStyle>
            <a:lvl1pPr marL="0" indent="0">
              <a:buNone/>
              <a:defRPr sz="1350" b="0" i="0" spc="0" baseline="0">
                <a:solidFill>
                  <a:schemeClr val="tx2"/>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add text</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hasCustomPrompt="1"/>
          </p:nvPr>
        </p:nvSpPr>
        <p:spPr>
          <a:xfrm>
            <a:off x="6362702" y="2799146"/>
            <a:ext cx="4756241" cy="1942138"/>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B024DAD4-A9F4-38CC-746C-607BB78244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304" userDrawn="1">
          <p15:clr>
            <a:srgbClr val="FBAE40"/>
          </p15:clr>
        </p15:guide>
        <p15:guide id="4" pos="5736" userDrawn="1">
          <p15:clr>
            <a:srgbClr val="FBAE40"/>
          </p15:clr>
        </p15:guide>
        <p15:guide id="5" pos="1944" userDrawn="1">
          <p15:clr>
            <a:srgbClr val="FBAE40"/>
          </p15:clr>
        </p15:guide>
        <p15:guide id="6" pos="4008" userDrawn="1">
          <p15:clr>
            <a:srgbClr val="FBAE40"/>
          </p15:clr>
        </p15:guide>
        <p15:guide id="7" orient="horz" pos="1224" userDrawn="1">
          <p15:clr>
            <a:srgbClr val="FBAE40"/>
          </p15:clr>
        </p15:guide>
        <p15:guide id="8" orient="horz" pos="1440" userDrawn="1">
          <p15:clr>
            <a:srgbClr val="FBAE40"/>
          </p15:clr>
        </p15:guide>
        <p15:guide id="9" orient="horz" pos="552" userDrawn="1">
          <p15:clr>
            <a:srgbClr val="FBAE40"/>
          </p15:clr>
        </p15:guide>
        <p15:guide id="10" pos="5352" userDrawn="1">
          <p15:clr>
            <a:srgbClr val="FBAE40"/>
          </p15:clr>
        </p15:guide>
        <p15:guide id="11" pos="364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5DD3057D-BBCB-41E1-8869-5C271C7FA9C4}"/>
              </a:ext>
            </a:extLst>
          </p:cNvPr>
          <p:cNvSpPr txBox="1">
            <a:spLocks/>
          </p:cNvSpPr>
          <p:nvPr userDrawn="1"/>
        </p:nvSpPr>
        <p:spPr>
          <a:xfrm>
            <a:off x="6907626" y="4167732"/>
            <a:ext cx="4903377" cy="44645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uk-UA" sz="2800" b="0" i="0" kern="1200" smtClean="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sz="2100" b="1" dirty="0">
              <a:solidFill>
                <a:srgbClr val="7D7D7D"/>
              </a:solidFill>
              <a:latin typeface="Inter" panose="02000503000000020004" pitchFamily="2" charset="0"/>
            </a:endParaRPr>
          </a:p>
        </p:txBody>
      </p:sp>
      <p:sp>
        <p:nvSpPr>
          <p:cNvPr id="10" name="Subtitle 2">
            <a:extLst>
              <a:ext uri="{FF2B5EF4-FFF2-40B4-BE49-F238E27FC236}">
                <a16:creationId xmlns:a16="http://schemas.microsoft.com/office/drawing/2014/main" id="{A2D966CF-7DF3-4130-9C1D-8F828B2187C0}"/>
              </a:ext>
            </a:extLst>
          </p:cNvPr>
          <p:cNvSpPr txBox="1">
            <a:spLocks/>
          </p:cNvSpPr>
          <p:nvPr userDrawn="1"/>
        </p:nvSpPr>
        <p:spPr>
          <a:xfrm>
            <a:off x="6896102" y="4679272"/>
            <a:ext cx="4903377" cy="44645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uk-UA" sz="2800" b="0" i="0" kern="1200" smtClean="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sz="2100" b="1" dirty="0">
              <a:solidFill>
                <a:srgbClr val="7D7D7D"/>
              </a:solidFill>
              <a:latin typeface="Inter" panose="02000503000000020004" pitchFamily="2" charset="0"/>
            </a:endParaRPr>
          </a:p>
        </p:txBody>
      </p:sp>
      <p:sp>
        <p:nvSpPr>
          <p:cNvPr id="12" name="Subtitle 2">
            <a:extLst>
              <a:ext uri="{FF2B5EF4-FFF2-40B4-BE49-F238E27FC236}">
                <a16:creationId xmlns:a16="http://schemas.microsoft.com/office/drawing/2014/main" id="{813203E3-4B25-4A29-8BD3-29E8E8F2169A}"/>
              </a:ext>
            </a:extLst>
          </p:cNvPr>
          <p:cNvSpPr txBox="1">
            <a:spLocks/>
          </p:cNvSpPr>
          <p:nvPr userDrawn="1"/>
        </p:nvSpPr>
        <p:spPr>
          <a:xfrm>
            <a:off x="6907626" y="5109467"/>
            <a:ext cx="4903377" cy="44645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uk-UA" sz="2800" b="0" i="0" kern="1200" smtClean="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sz="2100" b="1" dirty="0">
              <a:solidFill>
                <a:srgbClr val="7D7D7D"/>
              </a:solidFill>
              <a:latin typeface="Inter" panose="02000503000000020004" pitchFamily="2" charset="0"/>
            </a:endParaRPr>
          </a:p>
        </p:txBody>
      </p:sp>
      <p:sp>
        <p:nvSpPr>
          <p:cNvPr id="15" name="Subtitle 2">
            <a:extLst>
              <a:ext uri="{FF2B5EF4-FFF2-40B4-BE49-F238E27FC236}">
                <a16:creationId xmlns:a16="http://schemas.microsoft.com/office/drawing/2014/main" id="{38421B03-BBFA-4348-9D78-B9D2E4297769}"/>
              </a:ext>
            </a:extLst>
          </p:cNvPr>
          <p:cNvSpPr txBox="1">
            <a:spLocks/>
          </p:cNvSpPr>
          <p:nvPr userDrawn="1"/>
        </p:nvSpPr>
        <p:spPr>
          <a:xfrm>
            <a:off x="6896100" y="3999316"/>
            <a:ext cx="4903377" cy="44645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uk-UA" sz="2000" b="0" i="0" kern="1200" smtClean="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uk-UA" sz="1500" b="1" dirty="0">
              <a:solidFill>
                <a:srgbClr val="7D7D7D"/>
              </a:solidFill>
              <a:latin typeface="Inter" panose="02000503000000020004" pitchFamily="2" charset="0"/>
            </a:endParaRPr>
          </a:p>
        </p:txBody>
      </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1476923" y="206591"/>
            <a:ext cx="7532276" cy="1347471"/>
          </a:xfrm>
          <a:prstGeom prst="rect">
            <a:avLst/>
          </a:prstGeom>
        </p:spPr>
        <p:txBody>
          <a:bodyPr lIns="0" tIns="0" rIns="0" bIns="0" anchor="b" anchorCtr="0">
            <a:noAutofit/>
          </a:bodyPr>
          <a:lstStyle>
            <a:lvl1pPr>
              <a:defRPr sz="3300" b="1" i="0" spc="38" baseline="0">
                <a:latin typeface="+mj-lt"/>
              </a:defRPr>
            </a:lvl1pPr>
          </a:lstStyle>
          <a:p>
            <a:r>
              <a:rPr lang="uk-UA" dirty="0" err="1"/>
              <a:t>Загаловок</a:t>
            </a:r>
            <a:r>
              <a:rPr lang="uk-UA" dirty="0"/>
              <a:t> (слайду)</a:t>
            </a:r>
            <a:endParaRPr lang="en-US" dirty="0"/>
          </a:p>
        </p:txBody>
      </p:sp>
      <p:cxnSp>
        <p:nvCxnSpPr>
          <p:cNvPr id="20" name="Straight Connector 19">
            <a:extLst>
              <a:ext uri="{FF2B5EF4-FFF2-40B4-BE49-F238E27FC236}">
                <a16:creationId xmlns:a16="http://schemas.microsoft.com/office/drawing/2014/main" id="{E01EE6FD-FABB-AD48-92DA-19805B502918}"/>
              </a:ext>
              <a:ext uri="{C183D7F6-B498-43B3-948B-1728B52AA6E4}">
                <adec:decorative xmlns:adec="http://schemas.microsoft.com/office/drawing/2017/decorative" val="1"/>
              </a:ext>
            </a:extLst>
          </p:cNvPr>
          <p:cNvCxnSpPr>
            <a:cxnSpLocks/>
          </p:cNvCxnSpPr>
          <p:nvPr userDrawn="1"/>
        </p:nvCxnSpPr>
        <p:spPr>
          <a:xfrm>
            <a:off x="69655" y="1725413"/>
            <a:ext cx="7532276"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Content Placeholder 3">
            <a:extLst>
              <a:ext uri="{FF2B5EF4-FFF2-40B4-BE49-F238E27FC236}">
                <a16:creationId xmlns:a16="http://schemas.microsoft.com/office/drawing/2014/main" id="{96F57178-8C1D-4937-A964-8B29208EE0C2}"/>
              </a:ext>
            </a:extLst>
          </p:cNvPr>
          <p:cNvSpPr>
            <a:spLocks noGrp="1"/>
          </p:cNvSpPr>
          <p:nvPr>
            <p:ph sz="half" idx="2" hasCustomPrompt="1"/>
          </p:nvPr>
        </p:nvSpPr>
        <p:spPr>
          <a:xfrm>
            <a:off x="1076531" y="1896770"/>
            <a:ext cx="9987063" cy="4140864"/>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60CAC4E8-9523-D6CF-5E2B-BD7504BC2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121957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2 Col">
    <p:bg>
      <p:bgPr>
        <a:solidFill>
          <a:schemeClr val="tx1"/>
        </a:solid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51DEB652-BD6A-BD41-B85E-704D2C41A1C4}"/>
              </a:ext>
              <a:ext uri="{C183D7F6-B498-43B3-948B-1728B52AA6E4}">
                <adec:decorative xmlns:adec="http://schemas.microsoft.com/office/drawing/2017/decorative" val="1"/>
              </a:ext>
            </a:extLst>
          </p:cNvPr>
          <p:cNvCxnSpPr>
            <a:cxnSpLocks/>
          </p:cNvCxnSpPr>
          <p:nvPr userDrawn="1"/>
        </p:nvCxnSpPr>
        <p:spPr>
          <a:xfrm>
            <a:off x="340595" y="1352193"/>
            <a:ext cx="6728173"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hasCustomPrompt="1"/>
          </p:nvPr>
        </p:nvSpPr>
        <p:spPr>
          <a:xfrm>
            <a:off x="544751" y="1621276"/>
            <a:ext cx="10709343" cy="4267202"/>
          </a:xfrm>
          <a:prstGeom prst="rect">
            <a:avLst/>
          </a:prstGeom>
        </p:spPr>
        <p:txBody>
          <a:bodyPr lIns="0" tIns="0" rIns="0" bIns="0" anchor="t" anchorCtr="0">
            <a:normAutofit/>
          </a:bodyPr>
          <a:lstStyle>
            <a:lvl1pPr marL="214313" indent="-214313">
              <a:lnSpc>
                <a:spcPct val="100000"/>
              </a:lnSpc>
              <a:buFont typeface="Wingdings" pitchFamily="2" charset="2"/>
              <a:buChar char="§"/>
              <a:defRPr sz="1200">
                <a:latin typeface="+mn-lt"/>
              </a:defRPr>
            </a:lvl1pPr>
            <a:lvl2pPr>
              <a:defRPr sz="1200"/>
            </a:lvl2pPr>
            <a:lvl3pPr>
              <a:defRPr sz="1200"/>
            </a:lvl3pPr>
            <a:lvl4pPr>
              <a:defRPr sz="1200"/>
            </a:lvl4pPr>
            <a:lvl5pPr>
              <a:defRPr sz="1200"/>
            </a:lvl5pPr>
          </a:lstStyle>
          <a:p>
            <a:pPr lvl="0"/>
            <a:r>
              <a:rPr lang="en-US" dirty="0"/>
              <a:t>Click to add text</a:t>
            </a:r>
          </a:p>
        </p:txBody>
      </p:sp>
      <p:pic>
        <p:nvPicPr>
          <p:cNvPr id="3" name="Рисунок 2"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B08BE3DB-7E9D-890F-84FF-952798B66C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27155622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304" userDrawn="1">
          <p15:clr>
            <a:srgbClr val="FBAE40"/>
          </p15:clr>
        </p15:guide>
        <p15:guide id="4" pos="5736" userDrawn="1">
          <p15:clr>
            <a:srgbClr val="FBAE40"/>
          </p15:clr>
        </p15:guide>
        <p15:guide id="5" pos="1944" userDrawn="1">
          <p15:clr>
            <a:srgbClr val="FBAE40"/>
          </p15:clr>
        </p15:guide>
        <p15:guide id="6" pos="4008" userDrawn="1">
          <p15:clr>
            <a:srgbClr val="FBAE40"/>
          </p15:clr>
        </p15:guide>
        <p15:guide id="7" orient="horz" pos="1224" userDrawn="1">
          <p15:clr>
            <a:srgbClr val="FBAE40"/>
          </p15:clr>
        </p15:guide>
        <p15:guide id="8" orient="horz" pos="1440" userDrawn="1">
          <p15:clr>
            <a:srgbClr val="FBAE40"/>
          </p15:clr>
        </p15:guide>
        <p15:guide id="9" orient="horz" pos="552" userDrawn="1">
          <p15:clr>
            <a:srgbClr val="FBAE40"/>
          </p15:clr>
        </p15:guide>
        <p15:guide id="10" pos="5352" userDrawn="1">
          <p15:clr>
            <a:srgbClr val="FBAE40"/>
          </p15:clr>
        </p15:guide>
        <p15:guide id="11" pos="36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hasCustomPrompt="1"/>
          </p:nvPr>
        </p:nvSpPr>
        <p:spPr>
          <a:xfrm>
            <a:off x="964239" y="1457217"/>
            <a:ext cx="9444359" cy="1097919"/>
          </a:xfrm>
          <a:prstGeom prst="rect">
            <a:avLst/>
          </a:prstGeom>
          <a:ln>
            <a:noFill/>
          </a:ln>
        </p:spPr>
        <p:txBody>
          <a:bodyPr lIns="0" tIns="0" rIns="0" bIns="0" anchor="t" anchorCtr="0">
            <a:normAutofit/>
          </a:bodyPr>
          <a:lstStyle>
            <a:lvl1pPr>
              <a:lnSpc>
                <a:spcPct val="100000"/>
              </a:lnSpc>
              <a:defRPr sz="4500" b="0" i="0">
                <a:solidFill>
                  <a:schemeClr val="bg1"/>
                </a:solidFill>
                <a:latin typeface="Segoe UI Semibold" panose="020B0702040204020203" pitchFamily="34" charset="0"/>
                <a:cs typeface="Segoe UI Semibold" panose="020B0702040204020203" pitchFamily="34" charset="0"/>
              </a:defRPr>
            </a:lvl1pPr>
          </a:lstStyle>
          <a:p>
            <a:pPr lvl="0"/>
            <a:r>
              <a:rPr lang="en-US" dirty="0"/>
              <a:t>Click to add text</a:t>
            </a:r>
          </a:p>
        </p:txBody>
      </p:sp>
      <p:cxnSp>
        <p:nvCxnSpPr>
          <p:cNvPr id="3" name="Straight Connector 19">
            <a:extLst>
              <a:ext uri="{FF2B5EF4-FFF2-40B4-BE49-F238E27FC236}">
                <a16:creationId xmlns:a16="http://schemas.microsoft.com/office/drawing/2014/main" id="{ED3EA3F8-4F44-4D57-B117-55432C2D1063}"/>
              </a:ext>
              <a:ext uri="{C183D7F6-B498-43B3-948B-1728B52AA6E4}">
                <adec:decorative xmlns:adec="http://schemas.microsoft.com/office/drawing/2017/decorative" val="1"/>
              </a:ext>
            </a:extLst>
          </p:cNvPr>
          <p:cNvCxnSpPr>
            <a:cxnSpLocks/>
          </p:cNvCxnSpPr>
          <p:nvPr userDrawn="1"/>
        </p:nvCxnSpPr>
        <p:spPr>
          <a:xfrm>
            <a:off x="2" y="1193635"/>
            <a:ext cx="7532276" cy="0"/>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Text Placeholder 29">
            <a:extLst>
              <a:ext uri="{FF2B5EF4-FFF2-40B4-BE49-F238E27FC236}">
                <a16:creationId xmlns:a16="http://schemas.microsoft.com/office/drawing/2014/main" id="{17DC0182-82D5-4DD7-B47B-B29F3BB1015F}"/>
              </a:ext>
            </a:extLst>
          </p:cNvPr>
          <p:cNvSpPr>
            <a:spLocks noGrp="1"/>
          </p:cNvSpPr>
          <p:nvPr>
            <p:ph type="body" sz="quarter" idx="11" hasCustomPrompt="1"/>
          </p:nvPr>
        </p:nvSpPr>
        <p:spPr>
          <a:xfrm>
            <a:off x="912356" y="2818712"/>
            <a:ext cx="10183661" cy="3030853"/>
          </a:xfrm>
        </p:spPr>
        <p:txBody>
          <a:bodyPr lIns="0" tIns="0" rIns="0" bIns="0">
            <a:normAutofit/>
          </a:bodyPr>
          <a:lstStyle>
            <a:lvl1pPr marL="0" indent="0">
              <a:lnSpc>
                <a:spcPct val="100000"/>
              </a:lnSpc>
              <a:buNone/>
              <a:defRPr sz="120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4BDC72AB-56C1-1C43-80A0-D808B93FDE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userDrawn="1">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hasCustomPrompt="1"/>
          </p:nvPr>
        </p:nvSpPr>
        <p:spPr>
          <a:xfrm>
            <a:off x="964026" y="82713"/>
            <a:ext cx="4572001" cy="2286000"/>
          </a:xfrm>
          <a:prstGeom prst="rect">
            <a:avLst/>
          </a:prstGeom>
        </p:spPr>
        <p:txBody>
          <a:bodyPr lIns="0" tIns="0" rIns="0" bIns="0" anchor="b" anchorCtr="0">
            <a:noAutofit/>
          </a:bodyPr>
          <a:lstStyle>
            <a:lvl1pPr>
              <a:defRPr sz="3300" b="1" i="0">
                <a:latin typeface="+mj-lt"/>
              </a:defRPr>
            </a:lvl1pPr>
          </a:lstStyle>
          <a:p>
            <a:r>
              <a:rPr lang="en-US" dirty="0"/>
              <a:t>Click to add title </a:t>
            </a:r>
          </a:p>
        </p:txBody>
      </p: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hasCustomPrompt="1"/>
          </p:nvPr>
        </p:nvSpPr>
        <p:spPr>
          <a:xfrm>
            <a:off x="952502" y="2810201"/>
            <a:ext cx="4572001" cy="2560320"/>
          </a:xfrm>
        </p:spPr>
        <p:txBody>
          <a:bodyPr lIns="0" tIns="0" rIns="0" bIns="0">
            <a:normAutofit/>
          </a:bodyPr>
          <a:lstStyle>
            <a:lvl1pPr marL="0" indent="0">
              <a:lnSpc>
                <a:spcPct val="100000"/>
              </a:lnSpc>
              <a:buNone/>
              <a:defRPr sz="120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hasCustomPrompt="1"/>
          </p:nvPr>
        </p:nvSpPr>
        <p:spPr>
          <a:xfrm>
            <a:off x="6809363" y="-22543"/>
            <a:ext cx="6096000" cy="6880543"/>
          </a:xfrm>
        </p:spPr>
        <p:txBody>
          <a:bodyPr tIns="182880"/>
          <a:lstStyle>
            <a:lvl1pPr marL="0" indent="0" algn="ctr">
              <a:buNone/>
              <a:defRPr/>
            </a:lvl1pPr>
          </a:lstStyle>
          <a:p>
            <a:r>
              <a:rPr lang="en-US" dirty="0"/>
              <a:t>Click to add picture</a:t>
            </a:r>
          </a:p>
        </p:txBody>
      </p:sp>
      <p:cxnSp>
        <p:nvCxnSpPr>
          <p:cNvPr id="8" name="Straight Connector 32">
            <a:extLst>
              <a:ext uri="{FF2B5EF4-FFF2-40B4-BE49-F238E27FC236}">
                <a16:creationId xmlns:a16="http://schemas.microsoft.com/office/drawing/2014/main" id="{6B736CE4-FEED-4944-A66C-AD8FA9C9D2E5}"/>
              </a:ext>
              <a:ext uri="{C183D7F6-B498-43B3-948B-1728B52AA6E4}">
                <adec:decorative xmlns:adec="http://schemas.microsoft.com/office/drawing/2017/decorative" val="1"/>
              </a:ext>
            </a:extLst>
          </p:cNvPr>
          <p:cNvCxnSpPr>
            <a:cxnSpLocks/>
          </p:cNvCxnSpPr>
          <p:nvPr userDrawn="1"/>
        </p:nvCxnSpPr>
        <p:spPr>
          <a:xfrm>
            <a:off x="952499" y="258746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99C76863-59C1-8BD2-02DB-2136DA6EFD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userDrawn="1">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2" y="201169"/>
            <a:ext cx="10352811" cy="1288758"/>
          </a:xfrm>
          <a:prstGeom prst="rect">
            <a:avLst/>
          </a:prstGeom>
        </p:spPr>
        <p:txBody>
          <a:bodyPr lIns="0" tIns="0" rIns="0" bIns="0" anchor="b" anchorCtr="0">
            <a:noAutofit/>
          </a:bodyPr>
          <a:lstStyle>
            <a:lvl1pPr>
              <a:defRPr sz="3300" b="1" i="0">
                <a:solidFill>
                  <a:schemeClr val="bg1"/>
                </a:solidFill>
                <a:latin typeface="+mj-lt"/>
              </a:defRPr>
            </a:lvl1pPr>
          </a:lstStyle>
          <a:p>
            <a:r>
              <a:rPr lang="en-US" dirty="0"/>
              <a:t>Click to add title </a:t>
            </a:r>
          </a:p>
        </p:txBody>
      </p:sp>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hasCustomPrompt="1"/>
          </p:nvPr>
        </p:nvSpPr>
        <p:spPr>
          <a:xfrm>
            <a:off x="952501" y="1939108"/>
            <a:ext cx="10352811" cy="4110702"/>
          </a:xfrm>
        </p:spPr>
        <p:txBody>
          <a:bodyPr/>
          <a:lstStyle>
            <a:lvl1pPr>
              <a:defRPr>
                <a:solidFill>
                  <a:schemeClr val="bg1"/>
                </a:solidFill>
              </a:defRPr>
            </a:lvl1pPr>
          </a:lstStyle>
          <a:p>
            <a:r>
              <a:rPr lang="en-US" dirty="0"/>
              <a:t>Click to add chart</a:t>
            </a:r>
            <a:endParaRPr lang="uk-UA" dirty="0"/>
          </a:p>
          <a:p>
            <a:endParaRPr lang="uk-UA" dirty="0"/>
          </a:p>
          <a:p>
            <a:endParaRPr lang="en-US" dirty="0"/>
          </a:p>
        </p:txBody>
      </p: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64818429-A083-8371-4328-9553B32E30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964023" y="210313"/>
            <a:ext cx="10287000" cy="1279614"/>
          </a:xfrm>
          <a:prstGeom prst="rect">
            <a:avLst/>
          </a:prstGeom>
        </p:spPr>
        <p:txBody>
          <a:bodyPr lIns="0" tIns="0" rIns="0" bIns="0" anchor="b" anchorCtr="0">
            <a:noAutofit/>
          </a:bodyPr>
          <a:lstStyle>
            <a:lvl1pPr>
              <a:defRPr sz="3300" b="1" i="0">
                <a:solidFill>
                  <a:schemeClr val="bg1"/>
                </a:solidFill>
                <a:latin typeface="+mj-lt"/>
              </a:defRPr>
            </a:lvl1pPr>
          </a:lstStyle>
          <a:p>
            <a:r>
              <a:rPr lang="en-US" dirty="0"/>
              <a:t>Click to add title </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hasCustomPrompt="1"/>
          </p:nvPr>
        </p:nvSpPr>
        <p:spPr>
          <a:xfrm>
            <a:off x="952500" y="2209800"/>
            <a:ext cx="10287000" cy="3685162"/>
          </a:xfrm>
        </p:spPr>
        <p:txBody>
          <a:bodyPr/>
          <a:lstStyle>
            <a:lvl1pPr>
              <a:defRPr/>
            </a:lvl1pPr>
          </a:lstStyle>
          <a:p>
            <a:r>
              <a:rPr lang="en-US" dirty="0"/>
              <a:t>Click to add table</a:t>
            </a:r>
          </a:p>
        </p:txBody>
      </p: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E68EEDBD-DE6A-7C60-094C-3931D39A3A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sp>
        <p:nvSpPr>
          <p:cNvPr id="61" name="Title 1">
            <a:extLst>
              <a:ext uri="{FF2B5EF4-FFF2-40B4-BE49-F238E27FC236}">
                <a16:creationId xmlns:a16="http://schemas.microsoft.com/office/drawing/2014/main" id="{E2F20AFE-B282-5146-B0D6-F2FC1B6D303E}"/>
              </a:ext>
            </a:extLst>
          </p:cNvPr>
          <p:cNvSpPr>
            <a:spLocks noGrp="1"/>
          </p:cNvSpPr>
          <p:nvPr>
            <p:ph type="title" hasCustomPrompt="1"/>
          </p:nvPr>
        </p:nvSpPr>
        <p:spPr>
          <a:xfrm>
            <a:off x="964024" y="151027"/>
            <a:ext cx="10275477" cy="1338903"/>
          </a:xfrm>
          <a:prstGeom prst="rect">
            <a:avLst/>
          </a:prstGeom>
        </p:spPr>
        <p:txBody>
          <a:bodyPr lIns="0" tIns="0" rIns="0" bIns="0" anchor="b" anchorCtr="0">
            <a:noAutofit/>
          </a:bodyPr>
          <a:lstStyle>
            <a:lvl1pPr>
              <a:defRPr sz="3300" b="1" i="0">
                <a:solidFill>
                  <a:schemeClr val="bg1"/>
                </a:solidFill>
                <a:latin typeface="+mj-lt"/>
              </a:defRPr>
            </a:lvl1pPr>
          </a:lstStyle>
          <a:p>
            <a:r>
              <a:rPr lang="en-US" dirty="0"/>
              <a:t>Click to add title </a:t>
            </a:r>
          </a:p>
        </p:txBody>
      </p:sp>
      <p:cxnSp>
        <p:nvCxnSpPr>
          <p:cNvPr id="62" name="Straight Connector 61">
            <a:extLst>
              <a:ext uri="{FF2B5EF4-FFF2-40B4-BE49-F238E27FC236}">
                <a16:creationId xmlns:a16="http://schemas.microsoft.com/office/drawing/2014/main" id="{F777D2F0-DE3F-8343-B97A-E7FA440532FD}"/>
              </a:ext>
              <a:ext uri="{C183D7F6-B498-43B3-948B-1728B52AA6E4}">
                <adec:decorative xmlns:adec="http://schemas.microsoft.com/office/drawing/2017/decorative" val="1"/>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hasCustomPrompt="1"/>
          </p:nvPr>
        </p:nvSpPr>
        <p:spPr>
          <a:xfrm>
            <a:off x="965792" y="2144870"/>
            <a:ext cx="2118245" cy="2037217"/>
          </a:xfrm>
          <a:prstGeom prst="rect">
            <a:avLst/>
          </a:prstGeom>
        </p:spPr>
        <p:txBody>
          <a:bodyPr>
            <a:normAutofit/>
          </a:bodyPr>
          <a:lstStyle>
            <a:lvl1pPr marL="0" indent="0" algn="ctr">
              <a:buNone/>
              <a:defRPr sz="1200"/>
            </a:lvl1pPr>
          </a:lstStyle>
          <a:p>
            <a:r>
              <a:rPr lang="en-US" dirty="0"/>
              <a:t>Click to add picture</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hasCustomPrompt="1"/>
          </p:nvPr>
        </p:nvSpPr>
        <p:spPr>
          <a:xfrm>
            <a:off x="964023" y="4395237"/>
            <a:ext cx="2133600" cy="456961"/>
          </a:xfrm>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hasCustomPrompt="1"/>
          </p:nvPr>
        </p:nvSpPr>
        <p:spPr>
          <a:xfrm>
            <a:off x="964023" y="4911362"/>
            <a:ext cx="2133600" cy="765586"/>
          </a:xfrm>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hasCustomPrompt="1"/>
          </p:nvPr>
        </p:nvSpPr>
        <p:spPr>
          <a:xfrm>
            <a:off x="3669804" y="2144870"/>
            <a:ext cx="2118245" cy="2037217"/>
          </a:xfrm>
          <a:prstGeom prst="rect">
            <a:avLst/>
          </a:prstGeom>
        </p:spPr>
        <p:txBody>
          <a:bodyPr>
            <a:normAutofit/>
          </a:bodyPr>
          <a:lstStyle>
            <a:lvl1pPr marL="0" indent="0" algn="ctr">
              <a:buNone/>
              <a:defRPr sz="1200"/>
            </a:lvl1pPr>
          </a:lstStyle>
          <a:p>
            <a:r>
              <a:rPr lang="en-US" dirty="0"/>
              <a:t>Click to add picture</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hasCustomPrompt="1"/>
          </p:nvPr>
        </p:nvSpPr>
        <p:spPr>
          <a:xfrm>
            <a:off x="3674564" y="4395237"/>
            <a:ext cx="2128157" cy="456961"/>
          </a:xfrm>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hasCustomPrompt="1"/>
          </p:nvPr>
        </p:nvSpPr>
        <p:spPr>
          <a:xfrm>
            <a:off x="3674564" y="4911362"/>
            <a:ext cx="2128157" cy="765586"/>
          </a:xfrm>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hasCustomPrompt="1"/>
          </p:nvPr>
        </p:nvSpPr>
        <p:spPr>
          <a:xfrm>
            <a:off x="6373816" y="2144870"/>
            <a:ext cx="2118245" cy="2037217"/>
          </a:xfrm>
          <a:prstGeom prst="rect">
            <a:avLst/>
          </a:prstGeom>
        </p:spPr>
        <p:txBody>
          <a:bodyPr>
            <a:normAutofit/>
          </a:bodyPr>
          <a:lstStyle>
            <a:lvl1pPr marL="0" indent="0" algn="ctr">
              <a:buNone/>
              <a:defRPr sz="1200"/>
            </a:lvl1pPr>
          </a:lstStyle>
          <a:p>
            <a:r>
              <a:rPr lang="en-US" dirty="0"/>
              <a:t>Click to add picture</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hasCustomPrompt="1"/>
          </p:nvPr>
        </p:nvSpPr>
        <p:spPr>
          <a:xfrm>
            <a:off x="6378576" y="4395237"/>
            <a:ext cx="2129245" cy="456961"/>
          </a:xfrm>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hasCustomPrompt="1"/>
          </p:nvPr>
        </p:nvSpPr>
        <p:spPr>
          <a:xfrm>
            <a:off x="6378576" y="4911362"/>
            <a:ext cx="2129245" cy="765586"/>
          </a:xfrm>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hasCustomPrompt="1"/>
          </p:nvPr>
        </p:nvSpPr>
        <p:spPr>
          <a:xfrm>
            <a:off x="9123547" y="2144870"/>
            <a:ext cx="2118245" cy="2037217"/>
          </a:xfrm>
          <a:prstGeom prst="rect">
            <a:avLst/>
          </a:prstGeom>
        </p:spPr>
        <p:txBody>
          <a:bodyPr>
            <a:normAutofit/>
          </a:bodyPr>
          <a:lstStyle>
            <a:lvl1pPr marL="0" indent="0" algn="ctr">
              <a:buNone/>
              <a:defRPr sz="1200"/>
            </a:lvl1pPr>
          </a:lstStyle>
          <a:p>
            <a:r>
              <a:rPr lang="en-US" dirty="0"/>
              <a:t>Click to add picture</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hasCustomPrompt="1"/>
          </p:nvPr>
        </p:nvSpPr>
        <p:spPr>
          <a:xfrm>
            <a:off x="9121776" y="4395237"/>
            <a:ext cx="2129245" cy="456961"/>
          </a:xfrm>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hasCustomPrompt="1"/>
          </p:nvPr>
        </p:nvSpPr>
        <p:spPr>
          <a:xfrm>
            <a:off x="9121776" y="4911362"/>
            <a:ext cx="2129245" cy="765586"/>
          </a:xfrm>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8A493A51-A17E-75E0-0C61-888A10F825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46EEE005-F78A-9D4F-B159-964376C387DD}"/>
              </a:ext>
            </a:extLst>
          </p:cNvPr>
          <p:cNvSpPr>
            <a:spLocks noGrp="1"/>
          </p:cNvSpPr>
          <p:nvPr>
            <p:ph type="title" hasCustomPrompt="1"/>
          </p:nvPr>
        </p:nvSpPr>
        <p:spPr>
          <a:xfrm>
            <a:off x="964023" y="205251"/>
            <a:ext cx="10169152" cy="1284679"/>
          </a:xfrm>
          <a:prstGeom prst="rect">
            <a:avLst/>
          </a:prstGeom>
        </p:spPr>
        <p:txBody>
          <a:bodyPr lIns="0" tIns="0" rIns="0" bIns="0" anchor="b" anchorCtr="0">
            <a:noAutofit/>
          </a:bodyPr>
          <a:lstStyle>
            <a:lvl1pPr>
              <a:defRPr sz="3300" b="1" i="0">
                <a:solidFill>
                  <a:schemeClr val="bg1"/>
                </a:solidFill>
                <a:latin typeface="+mj-lt"/>
              </a:defRPr>
            </a:lvl1pPr>
          </a:lstStyle>
          <a:p>
            <a:r>
              <a:rPr lang="en-US" dirty="0"/>
              <a:t>Click to add title </a:t>
            </a:r>
          </a:p>
        </p:txBody>
      </p:sp>
      <p:cxnSp>
        <p:nvCxnSpPr>
          <p:cNvPr id="21" name="Straight Connector 20">
            <a:extLst>
              <a:ext uri="{FF2B5EF4-FFF2-40B4-BE49-F238E27FC236}">
                <a16:creationId xmlns:a16="http://schemas.microsoft.com/office/drawing/2014/main" id="{040046AF-E5BF-854D-9986-7C3019770FE7}"/>
              </a:ext>
              <a:ext uri="{C183D7F6-B498-43B3-948B-1728B52AA6E4}">
                <adec:decorative xmlns:adec="http://schemas.microsoft.com/office/drawing/2017/decorative" val="1"/>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 uri="{C183D7F6-B498-43B3-948B-1728B52AA6E4}">
                <adec:decorative xmlns:adec="http://schemas.microsoft.com/office/drawing/2017/decorative" val="1"/>
              </a:ext>
            </a:extLst>
          </p:cNvPr>
          <p:cNvCxnSpPr>
            <a:cxnSpLocks/>
          </p:cNvCxnSpPr>
          <p:nvPr userDrawn="1"/>
        </p:nvCxnSpPr>
        <p:spPr>
          <a:xfrm flipH="1">
            <a:off x="6180495" y="2213783"/>
            <a:ext cx="11103"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 uri="{C183D7F6-B498-43B3-948B-1728B52AA6E4}">
                <adec:decorative xmlns:adec="http://schemas.microsoft.com/office/drawing/2017/decorative" val="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 uri="{C183D7F6-B498-43B3-948B-1728B52AA6E4}">
                <adec:decorative xmlns:adec="http://schemas.microsoft.com/office/drawing/2017/decorative" val="1"/>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hasCustomPrompt="1"/>
          </p:nvPr>
        </p:nvSpPr>
        <p:spPr>
          <a:xfrm>
            <a:off x="1296955" y="2340171"/>
            <a:ext cx="2133600" cy="546841"/>
          </a:xfrm>
          <a:ln>
            <a:noFill/>
          </a:ln>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hasCustomPrompt="1"/>
          </p:nvPr>
        </p:nvSpPr>
        <p:spPr>
          <a:xfrm>
            <a:off x="1296955" y="2934856"/>
            <a:ext cx="2133600" cy="646184"/>
          </a:xfrm>
          <a:ln>
            <a:noFill/>
          </a:ln>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hasCustomPrompt="1"/>
          </p:nvPr>
        </p:nvSpPr>
        <p:spPr>
          <a:xfrm>
            <a:off x="3897799" y="4473393"/>
            <a:ext cx="2133600" cy="546841"/>
          </a:xfrm>
          <a:ln>
            <a:noFill/>
          </a:ln>
        </p:spPr>
        <p:txBody>
          <a:bodyPr vert="horz" lIns="0" tIns="0" rIns="0" bIns="0" rtlCol="0" anchor="ctr" anchorCtr="0">
            <a:noAutofit/>
          </a:bodyPr>
          <a:lstStyle>
            <a:lvl1pPr marL="0" indent="0">
              <a:spcBef>
                <a:spcPts val="300"/>
              </a:spcBef>
              <a:buNone/>
              <a:defRPr lang="en-US" sz="1350" spc="0" baseline="0" dirty="0">
                <a:latin typeface="+mj-lt"/>
              </a:defRPr>
            </a:lvl1pPr>
            <a:lvl2pPr>
              <a:defRPr sz="3000"/>
            </a:lvl2pPr>
            <a:lvl3pPr>
              <a:defRPr sz="3000"/>
            </a:lvl3pPr>
            <a:lvl4pPr>
              <a:defRPr sz="3000"/>
            </a:lvl4pPr>
            <a:lvl5pPr>
              <a:defRPr sz="3000"/>
            </a:lvl5pPr>
          </a:lstStyle>
          <a:p>
            <a:pPr lvl="0"/>
            <a:r>
              <a:rPr lang="en-US" dirty="0"/>
              <a:t>Click to add text</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hasCustomPrompt="1"/>
          </p:nvPr>
        </p:nvSpPr>
        <p:spPr>
          <a:xfrm>
            <a:off x="3897799" y="5060433"/>
            <a:ext cx="2133600" cy="646184"/>
          </a:xfrm>
          <a:ln>
            <a:noFill/>
          </a:ln>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hasCustomPrompt="1"/>
          </p:nvPr>
        </p:nvSpPr>
        <p:spPr>
          <a:xfrm>
            <a:off x="6438143" y="2340171"/>
            <a:ext cx="2133600" cy="546841"/>
          </a:xfrm>
          <a:ln>
            <a:noFill/>
          </a:ln>
        </p:spPr>
        <p:txBody>
          <a:bodyPr lIns="0" tIns="0" rIns="0" bIns="0" anchor="ctr" anchorCtr="0">
            <a:noAutofit/>
          </a:bodyPr>
          <a:lstStyle>
            <a:lvl1pPr marL="0" indent="0">
              <a:spcBef>
                <a:spcPts val="300"/>
              </a:spcBef>
              <a:buNone/>
              <a:defRPr sz="1350" b="0" i="0" spc="0" baseline="0">
                <a:solidFill>
                  <a:schemeClr val="bg1"/>
                </a:solidFill>
                <a:latin typeface="+mj-lt"/>
              </a:defRPr>
            </a:lvl1pPr>
            <a:lvl2pPr>
              <a:defRPr sz="3000"/>
            </a:lvl2pPr>
            <a:lvl3pPr>
              <a:defRPr sz="3000"/>
            </a:lvl3pPr>
            <a:lvl4pPr>
              <a:defRPr sz="3000"/>
            </a:lvl4pPr>
            <a:lvl5pPr>
              <a:defRPr sz="3000"/>
            </a:lvl5pPr>
          </a:lstStyle>
          <a:p>
            <a:pPr lvl="0"/>
            <a:r>
              <a:rPr lang="en-US" dirty="0"/>
              <a:t>Click to add text</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hasCustomPrompt="1"/>
          </p:nvPr>
        </p:nvSpPr>
        <p:spPr>
          <a:xfrm>
            <a:off x="6438143" y="2934856"/>
            <a:ext cx="2133600" cy="646184"/>
          </a:xfrm>
          <a:ln>
            <a:noFill/>
          </a:ln>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hasCustomPrompt="1"/>
          </p:nvPr>
        </p:nvSpPr>
        <p:spPr>
          <a:xfrm>
            <a:off x="9001711" y="4473393"/>
            <a:ext cx="2133600" cy="546841"/>
          </a:xfrm>
          <a:ln>
            <a:noFill/>
          </a:ln>
        </p:spPr>
        <p:txBody>
          <a:bodyPr vert="horz" lIns="0" tIns="0" rIns="0" bIns="0" rtlCol="0" anchor="ctr" anchorCtr="0">
            <a:noAutofit/>
          </a:bodyPr>
          <a:lstStyle>
            <a:lvl1pPr marL="0" indent="0">
              <a:spcBef>
                <a:spcPts val="300"/>
              </a:spcBef>
              <a:buNone/>
              <a:defRPr lang="en-US" sz="1350" spc="0" baseline="0" dirty="0">
                <a:latin typeface="+mj-lt"/>
              </a:defRPr>
            </a:lvl1pPr>
            <a:lvl2pPr>
              <a:defRPr sz="3000"/>
            </a:lvl2pPr>
            <a:lvl3pPr>
              <a:defRPr sz="3000"/>
            </a:lvl3pPr>
            <a:lvl4pPr>
              <a:defRPr sz="3000"/>
            </a:lvl4pPr>
            <a:lvl5pPr>
              <a:defRPr sz="3000"/>
            </a:lvl5pPr>
          </a:lstStyle>
          <a:p>
            <a:pPr lvl="0"/>
            <a:r>
              <a:rPr lang="en-US" dirty="0"/>
              <a:t>Click to add text</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hasCustomPrompt="1"/>
          </p:nvPr>
        </p:nvSpPr>
        <p:spPr>
          <a:xfrm>
            <a:off x="9001711" y="5060433"/>
            <a:ext cx="2133600" cy="646184"/>
          </a:xfrm>
          <a:ln>
            <a:noFill/>
          </a:ln>
        </p:spPr>
        <p:txBody>
          <a:bodyPr lIns="0" tIns="0" rIns="0" bIns="0">
            <a:normAutofit/>
          </a:bodyPr>
          <a:lstStyle>
            <a:lvl1pPr marL="0" indent="0">
              <a:buNone/>
              <a:defRPr sz="1050" b="0" i="0">
                <a:solidFill>
                  <a:schemeClr val="bg1"/>
                </a:solidFill>
                <a:latin typeface="+mn-lt"/>
              </a:defRPr>
            </a:lvl1pPr>
            <a:lvl2pPr>
              <a:defRPr sz="3000"/>
            </a:lvl2pPr>
            <a:lvl3pPr>
              <a:defRPr sz="3000"/>
            </a:lvl3pPr>
            <a:lvl4pPr>
              <a:defRPr sz="3000"/>
            </a:lvl4pPr>
            <a:lvl5pPr>
              <a:defRPr sz="3000"/>
            </a:lvl5pPr>
          </a:lstStyle>
          <a:p>
            <a:pPr lvl="0"/>
            <a:r>
              <a:rPr lang="en-US" dirty="0"/>
              <a:t>Click to add text</a:t>
            </a:r>
          </a:p>
        </p:txBody>
      </p:sp>
      <p:cxnSp>
        <p:nvCxnSpPr>
          <p:cNvPr id="8" name="Straight Connector 7">
            <a:extLst>
              <a:ext uri="{FF2B5EF4-FFF2-40B4-BE49-F238E27FC236}">
                <a16:creationId xmlns:a16="http://schemas.microsoft.com/office/drawing/2014/main" id="{4CE2724A-BCA1-604F-9D18-BF05746408C2}"/>
              </a:ext>
              <a:ext uri="{C183D7F6-B498-43B3-948B-1728B52AA6E4}">
                <adec:decorative xmlns:adec="http://schemas.microsoft.com/office/drawing/2017/decorative" val="1"/>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 uri="{C183D7F6-B498-43B3-948B-1728B52AA6E4}">
                <adec:decorative xmlns:adec="http://schemas.microsoft.com/office/drawing/2017/decorative" val="1"/>
              </a:ext>
            </a:extLst>
          </p:cNvPr>
          <p:cNvSpPr/>
          <p:nvPr userDrawn="1"/>
        </p:nvSpPr>
        <p:spPr>
          <a:xfrm>
            <a:off x="964326" y="388324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7" name="Rectangle 46">
            <a:extLst>
              <a:ext uri="{FF2B5EF4-FFF2-40B4-BE49-F238E27FC236}">
                <a16:creationId xmlns:a16="http://schemas.microsoft.com/office/drawing/2014/main" id="{6119FF13-13AB-3448-B24E-58E18B3CE2B6}"/>
              </a:ext>
              <a:ext uri="{C183D7F6-B498-43B3-948B-1728B52AA6E4}">
                <adec:decorative xmlns:adec="http://schemas.microsoft.com/office/drawing/2017/decorative" val="1"/>
              </a:ext>
            </a:extLst>
          </p:cNvPr>
          <p:cNvSpPr/>
          <p:nvPr userDrawn="1"/>
        </p:nvSpPr>
        <p:spPr>
          <a:xfrm>
            <a:off x="3531593" y="3892016"/>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7" name="Rectangle 26">
            <a:extLst>
              <a:ext uri="{FF2B5EF4-FFF2-40B4-BE49-F238E27FC236}">
                <a16:creationId xmlns:a16="http://schemas.microsoft.com/office/drawing/2014/main" id="{22F8F982-870E-AE44-B0D3-B3313BC48DB7}"/>
              </a:ext>
              <a:ext uri="{C183D7F6-B498-43B3-948B-1728B52AA6E4}">
                <adec:decorative xmlns:adec="http://schemas.microsoft.com/office/drawing/2017/decorative" val="1"/>
              </a:ext>
            </a:extLst>
          </p:cNvPr>
          <p:cNvSpPr/>
          <p:nvPr userDrawn="1"/>
        </p:nvSpPr>
        <p:spPr>
          <a:xfrm>
            <a:off x="6098859" y="388324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C549A137-DB5E-9C40-8C0A-ED607212022C}"/>
              </a:ext>
              <a:ext uri="{C183D7F6-B498-43B3-948B-1728B52AA6E4}">
                <adec:decorative xmlns:adec="http://schemas.microsoft.com/office/drawing/2017/decorative" val="1"/>
              </a:ext>
            </a:extLst>
          </p:cNvPr>
          <p:cNvSpPr/>
          <p:nvPr userDrawn="1"/>
        </p:nvSpPr>
        <p:spPr>
          <a:xfrm>
            <a:off x="8666127" y="3892016"/>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Рисунок 1" descr="Зображення, що містить Шрифт, Графіка, знімок екрана, текст&#10;&#10;Вміст на основі ШІ може бути неправильним.">
            <a:extLst>
              <a:ext uri="{FF2B5EF4-FFF2-40B4-BE49-F238E27FC236}">
                <a16:creationId xmlns:a16="http://schemas.microsoft.com/office/drawing/2014/main" id="{C26849A2-5165-1954-54E1-084F5FB274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02938" y="6381508"/>
            <a:ext cx="895003" cy="269901"/>
          </a:xfrm>
          <a:prstGeom prst="rect">
            <a:avLst/>
          </a:prstGeom>
        </p:spPr>
      </p:pic>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userDrawn="1">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49" y="1825625"/>
            <a:ext cx="1038225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2" y="365129"/>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2" y="6332224"/>
            <a:ext cx="1313180" cy="247651"/>
          </a:xfrm>
          <a:prstGeom prst="rect">
            <a:avLst/>
          </a:prstGeom>
        </p:spPr>
        <p:txBody>
          <a:bodyPr vert="horz" lIns="0" tIns="0" rIns="0" bIns="0" rtlCol="0" anchor="t" anchorCtr="0"/>
          <a:lstStyle>
            <a:lvl1pPr algn="l">
              <a:defRPr sz="825" b="0" i="0">
                <a:solidFill>
                  <a:schemeClr val="bg1"/>
                </a:solidFill>
                <a:latin typeface="+mn-lt"/>
              </a:defRPr>
            </a:lvl1pPr>
          </a:lstStyle>
          <a:p>
            <a:endParaRPr lang="en-US" dirty="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89" y="6332224"/>
            <a:ext cx="1497331" cy="247651"/>
          </a:xfrm>
          <a:prstGeom prst="rect">
            <a:avLst/>
          </a:prstGeom>
        </p:spPr>
        <p:txBody>
          <a:bodyPr vert="horz" lIns="0" tIns="0" rIns="0" bIns="0" rtlCol="0" anchor="t" anchorCtr="0"/>
          <a:lstStyle>
            <a:lvl1pPr algn="l">
              <a:defRPr sz="825" b="0" i="0">
                <a:solidFill>
                  <a:schemeClr val="bg1"/>
                </a:solidFill>
                <a:latin typeface="+mj-lt"/>
              </a:defRPr>
            </a:lvl1pPr>
          </a:lstStyle>
          <a:p>
            <a:endParaRPr lang="en-US" b="0"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1" y="6332224"/>
            <a:ext cx="523240" cy="247651"/>
          </a:xfrm>
          <a:prstGeom prst="rect">
            <a:avLst/>
          </a:prstGeom>
        </p:spPr>
        <p:txBody>
          <a:bodyPr vert="horz" lIns="0" tIns="0" rIns="0" bIns="0" rtlCol="0" anchor="t" anchorCtr="0"/>
          <a:lstStyle>
            <a:lvl1pPr algn="l">
              <a:defRPr sz="825"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4" r:id="rId2"/>
    <p:sldLayoutId id="2147483695" r:id="rId3"/>
    <p:sldLayoutId id="2147483675" r:id="rId4"/>
    <p:sldLayoutId id="2147483671" r:id="rId5"/>
    <p:sldLayoutId id="2147483673" r:id="rId6"/>
    <p:sldLayoutId id="2147483684" r:id="rId7"/>
    <p:sldLayoutId id="2147483676" r:id="rId8"/>
    <p:sldLayoutId id="2147483677" r:id="rId9"/>
    <p:sldLayoutId id="2147483688" r:id="rId10"/>
    <p:sldLayoutId id="2147483692" r:id="rId11"/>
    <p:sldLayoutId id="2147483685" r:id="rId12"/>
    <p:sldLayoutId id="2147483682" r:id="rId13"/>
  </p:sldLayoutIdLst>
  <p:hf sldNum="0" hdr="0" ftr="0" dt="0"/>
  <p:txStyles>
    <p:titleStyle>
      <a:lvl1pPr algn="l" defTabSz="685800" rtl="0" eaLnBrk="1" latinLnBrk="0" hangingPunct="1">
        <a:lnSpc>
          <a:spcPct val="90000"/>
        </a:lnSpc>
        <a:spcBef>
          <a:spcPct val="0"/>
        </a:spcBef>
        <a:buNone/>
        <a:defRPr sz="3300" b="1" i="0" kern="1200" spc="75"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60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6299291" y="947957"/>
            <a:ext cx="4933568" cy="2631948"/>
          </a:xfrm>
        </p:spPr>
        <p:txBody>
          <a:bodyPr/>
          <a:lstStyle/>
          <a:p>
            <a:r>
              <a:rPr lang="uk-UA" dirty="0">
                <a:latin typeface="Segoe UI Semibold"/>
                <a:cs typeface="Segoe UI Semibold"/>
              </a:rPr>
              <a:t>Служба в ОМС під час воєнного стану</a:t>
            </a:r>
            <a:endParaRPr lang="uk-UA" dirty="0"/>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299291" y="4510954"/>
            <a:ext cx="4118678" cy="1204642"/>
          </a:xfrm>
        </p:spPr>
        <p:txBody>
          <a:bodyPr vert="horz" lIns="0" tIns="0" rIns="0" bIns="0" rtlCol="0" anchor="t">
            <a:normAutofit/>
          </a:bodyPr>
          <a:lstStyle/>
          <a:p>
            <a:r>
              <a:rPr lang="ru-RU" sz="1800" b="1" dirty="0">
                <a:latin typeface="Segoe UI"/>
                <a:cs typeface="Segoe UI"/>
              </a:rPr>
              <a:t>Ольга Догадіна </a:t>
            </a:r>
            <a:r>
              <a:rPr lang="en-US" sz="1800" b="1" dirty="0">
                <a:latin typeface="Segoe UI"/>
                <a:cs typeface="Segoe UI"/>
              </a:rPr>
              <a:t> </a:t>
            </a:r>
          </a:p>
          <a:p>
            <a:r>
              <a:rPr lang="uk-UA" sz="1600" dirty="0">
                <a:solidFill>
                  <a:srgbClr val="7D7D7D"/>
                </a:solidFill>
                <a:latin typeface="Inter"/>
                <a:cs typeface="Segoe UI"/>
              </a:rPr>
              <a:t>Керівник групи експертів </a:t>
            </a:r>
            <a:r>
              <a:rPr lang="uk-UA" sz="1600" dirty="0" err="1">
                <a:solidFill>
                  <a:srgbClr val="7D7D7D"/>
                </a:solidFill>
                <a:latin typeface="Inter"/>
                <a:cs typeface="Segoe UI"/>
              </a:rPr>
              <a:t>Експертус</a:t>
            </a:r>
            <a:r>
              <a:rPr lang="uk-UA" sz="1600" dirty="0">
                <a:solidFill>
                  <a:srgbClr val="7D7D7D"/>
                </a:solidFill>
                <a:latin typeface="Inter"/>
                <a:cs typeface="Segoe UI"/>
              </a:rPr>
              <a:t> </a:t>
            </a:r>
            <a:r>
              <a:rPr lang="ru-RU" sz="1600" dirty="0">
                <a:solidFill>
                  <a:srgbClr val="7D7D7D"/>
                </a:solidFill>
                <a:latin typeface="Inter"/>
                <a:cs typeface="Segoe UI"/>
              </a:rPr>
              <a:t>Кадри</a:t>
            </a:r>
            <a:endParaRPr lang="en-US" sz="1600" dirty="0">
              <a:cs typeface="Segoe UI"/>
            </a:endParaRPr>
          </a:p>
          <a:p>
            <a:endParaRPr lang="en-US" dirty="0"/>
          </a:p>
        </p:txBody>
      </p:sp>
    </p:spTree>
    <p:extLst>
      <p:ext uri="{BB962C8B-B14F-4D97-AF65-F5344CB8AC3E}">
        <p14:creationId xmlns:p14="http://schemas.microsoft.com/office/powerpoint/2010/main" val="1221363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FAA50B-4F0F-456D-9A56-7321C6C75AE6}"/>
              </a:ext>
            </a:extLst>
          </p:cNvPr>
          <p:cNvSpPr>
            <a:spLocks noGrp="1"/>
          </p:cNvSpPr>
          <p:nvPr>
            <p:ph type="title"/>
          </p:nvPr>
        </p:nvSpPr>
        <p:spPr>
          <a:xfrm>
            <a:off x="2327644" y="206591"/>
            <a:ext cx="7484763" cy="1347471"/>
          </a:xfrm>
        </p:spPr>
        <p:txBody>
          <a:bodyPr/>
          <a:lstStyle/>
          <a:p>
            <a:r>
              <a:rPr lang="uk-UA" dirty="0"/>
              <a:t>Переведення на іншу посаду</a:t>
            </a:r>
          </a:p>
        </p:txBody>
      </p:sp>
      <p:sp>
        <p:nvSpPr>
          <p:cNvPr id="3" name="Місце для вмісту 2">
            <a:extLst>
              <a:ext uri="{FF2B5EF4-FFF2-40B4-BE49-F238E27FC236}">
                <a16:creationId xmlns:a16="http://schemas.microsoft.com/office/drawing/2014/main" id="{F161371C-AC50-497B-9AA3-8952D117714D}"/>
              </a:ext>
            </a:extLst>
          </p:cNvPr>
          <p:cNvSpPr>
            <a:spLocks noGrp="1"/>
          </p:cNvSpPr>
          <p:nvPr>
            <p:ph sz="half" idx="2"/>
          </p:nvPr>
        </p:nvSpPr>
        <p:spPr/>
        <p:txBody>
          <a:bodyPr>
            <a:normAutofit/>
          </a:bodyPr>
          <a:lstStyle/>
          <a:p>
            <a:pPr marL="0" indent="0">
              <a:buNone/>
            </a:pPr>
            <a:r>
              <a:rPr lang="uk-UA" sz="2400" dirty="0"/>
              <a:t>Переводити на рівнозначну або нижчу посаду в одному держоргані, а також просування по службі держслужбовців, які зараховані до кадрового резерву чи успішно пройшли стажування в порядку, визначеному КМУ, можна здійснювати без конкурсу (п. 5 Порядку проведення конкурсу на заміщення вакантних посад державних службовців, постанова КМУ від 15.02.2002 № 169</a:t>
            </a:r>
            <a:r>
              <a:rPr lang="ru-RU" sz="2400" dirty="0"/>
              <a:t>).</a:t>
            </a:r>
            <a:endParaRPr lang="uk-UA" sz="2400" dirty="0"/>
          </a:p>
          <a:p>
            <a:pPr marL="0" indent="0">
              <a:buNone/>
            </a:pPr>
            <a:r>
              <a:rPr lang="uk-UA" sz="2400" dirty="0"/>
              <a:t>Не можна перевести на інші посади в ОМС посадових осіб, яких призначили на службу в ОМС у період дії воєнного стану без конкурсу (ч. 5 ст. 10 Закону № 389).</a:t>
            </a:r>
          </a:p>
          <a:p>
            <a:pPr marL="0" indent="0" algn="ctr">
              <a:buNone/>
            </a:pPr>
            <a:r>
              <a:rPr lang="uk-UA" sz="2400" i="1" dirty="0"/>
              <a:t>Лист НАДС від 03.07.2023 № 169-р/з</a:t>
            </a:r>
          </a:p>
          <a:p>
            <a:pPr marL="0" indent="0">
              <a:buNone/>
            </a:pPr>
            <a:endParaRPr lang="uk-UA" sz="3200" dirty="0"/>
          </a:p>
        </p:txBody>
      </p:sp>
    </p:spTree>
    <p:extLst>
      <p:ext uri="{BB962C8B-B14F-4D97-AF65-F5344CB8AC3E}">
        <p14:creationId xmlns:p14="http://schemas.microsoft.com/office/powerpoint/2010/main" val="4178056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FAA50B-4F0F-456D-9A56-7321C6C75AE6}"/>
              </a:ext>
            </a:extLst>
          </p:cNvPr>
          <p:cNvSpPr>
            <a:spLocks noGrp="1"/>
          </p:cNvSpPr>
          <p:nvPr>
            <p:ph type="title"/>
          </p:nvPr>
        </p:nvSpPr>
        <p:spPr>
          <a:xfrm>
            <a:off x="2327644" y="206591"/>
            <a:ext cx="7484763" cy="1347471"/>
          </a:xfrm>
        </p:spPr>
        <p:txBody>
          <a:bodyPr/>
          <a:lstStyle/>
          <a:p>
            <a:r>
              <a:rPr lang="uk-UA" dirty="0"/>
              <a:t>Сумісництво й суміщення з іншими видами діяльності</a:t>
            </a:r>
          </a:p>
        </p:txBody>
      </p:sp>
      <p:sp>
        <p:nvSpPr>
          <p:cNvPr id="3" name="Місце для вмісту 2">
            <a:extLst>
              <a:ext uri="{FF2B5EF4-FFF2-40B4-BE49-F238E27FC236}">
                <a16:creationId xmlns:a16="http://schemas.microsoft.com/office/drawing/2014/main" id="{F161371C-AC50-497B-9AA3-8952D117714D}"/>
              </a:ext>
            </a:extLst>
          </p:cNvPr>
          <p:cNvSpPr>
            <a:spLocks noGrp="1"/>
          </p:cNvSpPr>
          <p:nvPr>
            <p:ph sz="half" idx="2"/>
          </p:nvPr>
        </p:nvSpPr>
        <p:spPr/>
        <p:txBody>
          <a:bodyPr>
            <a:normAutofit/>
          </a:bodyPr>
          <a:lstStyle/>
          <a:p>
            <a:pPr marL="0" indent="0">
              <a:buNone/>
            </a:pPr>
            <a:r>
              <a:rPr lang="uk-UA" sz="3200" dirty="0"/>
              <a:t>У мирний час посадовим особам ОМС заборонено займатися іншою оплачуваною або підприємницькою діяльністю, якщо іншого не передбачає Конституція або закони України. Виняток — викладацька, наукова і творча діяльність, медична практика, інструкторська й суддівська практика зі спорту (п. 1 ч. 1 ст. 25 Закону № 1700)</a:t>
            </a:r>
            <a:endParaRPr lang="uk-UA" sz="3600" dirty="0"/>
          </a:p>
        </p:txBody>
      </p:sp>
    </p:spTree>
    <p:extLst>
      <p:ext uri="{BB962C8B-B14F-4D97-AF65-F5344CB8AC3E}">
        <p14:creationId xmlns:p14="http://schemas.microsoft.com/office/powerpoint/2010/main" val="193250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fontScale="92500" lnSpcReduction="10000"/>
          </a:bodyPr>
          <a:lstStyle/>
          <a:p>
            <a:pPr marL="0" indent="0">
              <a:buNone/>
            </a:pPr>
            <a:r>
              <a:rPr lang="uk-UA" sz="3200" dirty="0"/>
              <a:t>На період дії ВС обмеження не поширюється на посадових осіб ОМС, якщо такі особи перебувають у відпустці без збереження заробітної плати або у разі простою. </a:t>
            </a:r>
          </a:p>
          <a:p>
            <a:pPr marL="0" indent="0">
              <a:buNone/>
            </a:pPr>
            <a:r>
              <a:rPr lang="uk-UA" sz="3200" dirty="0"/>
              <a:t>Умова — ТД (контракти), ЦПД про надання послуг або правочини у сфері підприємницької діяльності посадова особа ОМС укладає з </a:t>
            </a:r>
            <a:r>
              <a:rPr lang="uk-UA" sz="3200" dirty="0" err="1"/>
              <a:t>юрособами</a:t>
            </a:r>
            <a:r>
              <a:rPr lang="uk-UA" sz="3200" dirty="0"/>
              <a:t> приватного права або </a:t>
            </a:r>
            <a:r>
              <a:rPr lang="uk-UA" sz="3200" dirty="0" err="1"/>
              <a:t>ФОПами</a:t>
            </a:r>
            <a:r>
              <a:rPr lang="uk-UA" sz="3200" dirty="0"/>
              <a:t>, щодо яких протягом останнього року не здійснювала повноважень з контролю, нагляду або підготовки чи прийняття відповідних рішень щодо діяльності цих юридичних осіб або </a:t>
            </a:r>
            <a:r>
              <a:rPr lang="uk-UA" sz="3200" dirty="0" err="1"/>
              <a:t>ФОПів</a:t>
            </a:r>
            <a:endParaRPr lang="uk-UA" sz="3200" i="1" dirty="0"/>
          </a:p>
        </p:txBody>
      </p:sp>
    </p:spTree>
    <p:extLst>
      <p:ext uri="{BB962C8B-B14F-4D97-AF65-F5344CB8AC3E}">
        <p14:creationId xmlns:p14="http://schemas.microsoft.com/office/powerpoint/2010/main" val="116642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fontScale="92500"/>
          </a:bodyPr>
          <a:lstStyle/>
          <a:p>
            <a:pPr marL="0" indent="0">
              <a:buNone/>
            </a:pPr>
            <a:r>
              <a:rPr lang="uk-UA" sz="3200" dirty="0"/>
              <a:t>Посадова особа ОМС протягом 15 р. </a:t>
            </a:r>
            <a:r>
              <a:rPr lang="uk-UA" sz="3200" dirty="0" err="1"/>
              <a:t>дн</a:t>
            </a:r>
            <a:r>
              <a:rPr lang="uk-UA" sz="3200" dirty="0"/>
              <a:t>. з дня припинення простою або закінчення відпустки зобов’язана припинити займатися підприємницькою чи іншою оплачуваною діяльністю, крім викладацької, наукової і творчої діяльності, медичної практики, інструкторської та суддівської практики із спорту (ч. 2 ст. 25 Закону № 1700).</a:t>
            </a:r>
          </a:p>
          <a:p>
            <a:pPr marL="0" indent="0">
              <a:buNone/>
            </a:pPr>
            <a:r>
              <a:rPr lang="uk-UA" sz="3200" dirty="0"/>
              <a:t>Правом не можуть скористатися посадові особи, посади яких належать до першої — третьої категорій посад в ОМС (п. 2—8 Прикінцевих положень Закону № 1700)</a:t>
            </a:r>
          </a:p>
        </p:txBody>
      </p:sp>
    </p:spTree>
    <p:extLst>
      <p:ext uri="{BB962C8B-B14F-4D97-AF65-F5344CB8AC3E}">
        <p14:creationId xmlns:p14="http://schemas.microsoft.com/office/powerpoint/2010/main" val="35289808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FAA50B-4F0F-456D-9A56-7321C6C75AE6}"/>
              </a:ext>
            </a:extLst>
          </p:cNvPr>
          <p:cNvSpPr>
            <a:spLocks noGrp="1"/>
          </p:cNvSpPr>
          <p:nvPr>
            <p:ph type="title"/>
          </p:nvPr>
        </p:nvSpPr>
        <p:spPr>
          <a:xfrm>
            <a:off x="2327644" y="206591"/>
            <a:ext cx="7484763" cy="1347471"/>
          </a:xfrm>
        </p:spPr>
        <p:txBody>
          <a:bodyPr/>
          <a:lstStyle/>
          <a:p>
            <a:r>
              <a:rPr lang="uk-UA" dirty="0"/>
              <a:t>Граничний вік перебування на службі в ОМС</a:t>
            </a:r>
          </a:p>
        </p:txBody>
      </p:sp>
      <p:sp>
        <p:nvSpPr>
          <p:cNvPr id="3" name="Місце для вмісту 2">
            <a:extLst>
              <a:ext uri="{FF2B5EF4-FFF2-40B4-BE49-F238E27FC236}">
                <a16:creationId xmlns:a16="http://schemas.microsoft.com/office/drawing/2014/main" id="{F161371C-AC50-497B-9AA3-8952D117714D}"/>
              </a:ext>
            </a:extLst>
          </p:cNvPr>
          <p:cNvSpPr>
            <a:spLocks noGrp="1"/>
          </p:cNvSpPr>
          <p:nvPr>
            <p:ph sz="half" idx="2"/>
          </p:nvPr>
        </p:nvSpPr>
        <p:spPr/>
        <p:txBody>
          <a:bodyPr>
            <a:normAutofit fontScale="77500" lnSpcReduction="20000"/>
          </a:bodyPr>
          <a:lstStyle/>
          <a:p>
            <a:pPr marL="0" indent="0">
              <a:buNone/>
            </a:pPr>
            <a:r>
              <a:rPr lang="uk-UA" sz="3600" dirty="0"/>
              <a:t>У мирний час граничний вік перебування на службі в ОМС — 65 років. Ці обмеження не поширюються на посадових осіб місцевого самоврядування, яких обирають або затверджують на посади (ч. 1 ст. 18 № 2493).</a:t>
            </a:r>
          </a:p>
          <a:p>
            <a:pPr marL="0" indent="0">
              <a:buNone/>
            </a:pPr>
            <a:r>
              <a:rPr lang="uk-UA" sz="4000" dirty="0"/>
              <a:t>Термін перебування можна продовжити, але не більш як на 5 років за рішенням сільського, селищного, міського голови, голови районної, районної у місті, обласної ради. Голова відповідної ради ухвалює рішення щороку, але не більш як до досягнення посадовою особою місцевого самоврядування 70 років (ч. 2 ст. 18 Закону № 2493)</a:t>
            </a:r>
          </a:p>
        </p:txBody>
      </p:sp>
    </p:spTree>
    <p:extLst>
      <p:ext uri="{BB962C8B-B14F-4D97-AF65-F5344CB8AC3E}">
        <p14:creationId xmlns:p14="http://schemas.microsoft.com/office/powerpoint/2010/main" val="3373825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a:bodyPr>
          <a:lstStyle/>
          <a:p>
            <a:pPr marL="0" indent="0">
              <a:buNone/>
            </a:pPr>
            <a:r>
              <a:rPr lang="uk-UA" sz="2800" dirty="0"/>
              <a:t>У період дії воєнного стану в Україні та протягом двох років після його припинення чи скасування граничну вікову межу перебування на службі в ОМС за частинами першою і другою статті 18 Закону № 2493 застосовують з урахуванням підвищення такої межі на п’ять років. </a:t>
            </a:r>
          </a:p>
          <a:p>
            <a:pPr marL="0" indent="0">
              <a:buNone/>
            </a:pPr>
            <a:r>
              <a:rPr lang="uk-UA" sz="2800" dirty="0"/>
              <a:t>Голова ради вирішує, чи застосовувати підвищення граничного віку до посадової особи місцевого самоврядування (п. 4 Прикінцевих положень ЗУ «Про мобілізаційну підготовку та мобілізацію» від 21.10.1993 № 3543-</a:t>
            </a:r>
            <a:r>
              <a:rPr lang="en-US" sz="2800" dirty="0"/>
              <a:t>XII</a:t>
            </a:r>
            <a:r>
              <a:rPr lang="uk-UA" sz="2800" dirty="0"/>
              <a:t>)</a:t>
            </a:r>
            <a:endParaRPr lang="uk-UA" dirty="0"/>
          </a:p>
        </p:txBody>
      </p:sp>
    </p:spTree>
    <p:extLst>
      <p:ext uri="{BB962C8B-B14F-4D97-AF65-F5344CB8AC3E}">
        <p14:creationId xmlns:p14="http://schemas.microsoft.com/office/powerpoint/2010/main" val="3847904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fontScale="85000" lnSpcReduction="10000"/>
          </a:bodyPr>
          <a:lstStyle/>
          <a:p>
            <a:pPr marL="0" indent="0">
              <a:buNone/>
            </a:pPr>
            <a:r>
              <a:rPr lang="uk-UA" sz="2400" dirty="0"/>
              <a:t>Включають:</a:t>
            </a:r>
          </a:p>
          <a:p>
            <a:r>
              <a:rPr lang="uk-UA" sz="2400" dirty="0"/>
              <a:t>період відпустки для догляду за дитиною до досягнення нею 3 років, а у виняткових випадках, якщо за медичними показаннями дитині потрібний домашній догляд, — період додаткової відпустки без збереження зарплати тривалістю, визначеною у медичному висновку, але не більше ніж до досягнення дитиною віку 6 років;</a:t>
            </a:r>
          </a:p>
          <a:p>
            <a:r>
              <a:rPr lang="uk-UA" sz="2400" dirty="0"/>
              <a:t>час військової служби у Збройних Силах та інших військових формуваннях;</a:t>
            </a:r>
          </a:p>
          <a:p>
            <a:r>
              <a:rPr lang="uk-UA" sz="2400" dirty="0"/>
              <a:t>час підвищення кваліфікації з відривом від роботи, якщо до направлення на підвищення кваліфікації працівник працював в органах виконавчої влади та інших державних органах;</a:t>
            </a:r>
          </a:p>
          <a:p>
            <a:r>
              <a:rPr lang="uk-UA" sz="2400" dirty="0"/>
              <a:t>час роботи за кордоном за направленням органу виконавчої влади та інших державних органів, якщо до направлення за кордон працівник працював в таких органах і протягом трьох місяців після повернення з-за кордону, не враховуючи часу на проїзд, поступив на роботу в органи виконавчої влади та інші державні органи (п. 4 Положення № 1049)</a:t>
            </a:r>
            <a:endParaRPr lang="uk-UA" sz="900" dirty="0"/>
          </a:p>
        </p:txBody>
      </p:sp>
      <p:pic>
        <p:nvPicPr>
          <p:cNvPr id="4" name="Рисунок 3">
            <a:extLst>
              <a:ext uri="{FF2B5EF4-FFF2-40B4-BE49-F238E27FC236}">
                <a16:creationId xmlns:a16="http://schemas.microsoft.com/office/drawing/2014/main" id="{582435B8-D296-4635-9CAD-61F5FAFBD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44255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fontScale="85000" lnSpcReduction="10000"/>
          </a:bodyPr>
          <a:lstStyle/>
          <a:p>
            <a:pPr marL="0" indent="0">
              <a:buNone/>
            </a:pPr>
            <a:r>
              <a:rPr lang="uk-UA" sz="2400" dirty="0"/>
              <a:t>Включають:</a:t>
            </a:r>
          </a:p>
          <a:p>
            <a:r>
              <a:rPr lang="uk-UA" sz="2400" dirty="0"/>
              <a:t>період відпустки для догляду за дитиною до досягнення нею 3 років, а у виняткових випадках, якщо за медичними показаннями дитині потрібний домашній догляд, — період додаткової відпустки без збереження зарплати тривалістю, визначеною у медичному висновку, але не більше ніж до досягнення дитиною віку 6 років;</a:t>
            </a:r>
          </a:p>
          <a:p>
            <a:r>
              <a:rPr lang="uk-UA" sz="2400" dirty="0"/>
              <a:t>час військової служби у Збройних Силах та інших військових формуваннях;</a:t>
            </a:r>
          </a:p>
          <a:p>
            <a:r>
              <a:rPr lang="uk-UA" sz="2400" dirty="0"/>
              <a:t>час підвищення кваліфікації з відривом від роботи, якщо до направлення на підвищення кваліфікації працівник працював в органах виконавчої влади та інших державних органах;</a:t>
            </a:r>
          </a:p>
          <a:p>
            <a:r>
              <a:rPr lang="uk-UA" sz="2400" dirty="0"/>
              <a:t>час роботи за кордоном за направленням органу виконавчої влади та інших державних органів, якщо до направлення за кордон працівник працював в таких органах і протягом трьох місяців після повернення з-за кордону, не враховуючи часу на проїзд, поступив на роботу в органи виконавчої влади та інші державні органи (п. 4 Положення № 1049)</a:t>
            </a:r>
            <a:endParaRPr lang="uk-UA" sz="900" dirty="0"/>
          </a:p>
        </p:txBody>
      </p:sp>
      <p:pic>
        <p:nvPicPr>
          <p:cNvPr id="4" name="Рисунок 3">
            <a:extLst>
              <a:ext uri="{FF2B5EF4-FFF2-40B4-BE49-F238E27FC236}">
                <a16:creationId xmlns:a16="http://schemas.microsoft.com/office/drawing/2014/main" id="{6EDD740A-036A-4140-892B-1059965D16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9300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2584E227-6F34-42A3-8DC8-E72BCFBBA8AA}"/>
              </a:ext>
            </a:extLst>
          </p:cNvPr>
          <p:cNvSpPr>
            <a:spLocks noGrp="1"/>
          </p:cNvSpPr>
          <p:nvPr>
            <p:ph type="title"/>
          </p:nvPr>
        </p:nvSpPr>
        <p:spPr/>
        <p:txBody>
          <a:bodyPr/>
          <a:lstStyle/>
          <a:p>
            <a:r>
              <a:rPr lang="uk-UA" dirty="0"/>
              <a:t>Тема </a:t>
            </a:r>
          </a:p>
        </p:txBody>
      </p:sp>
      <p:sp>
        <p:nvSpPr>
          <p:cNvPr id="4" name="Місце для вмісту 3">
            <a:extLst>
              <a:ext uri="{FF2B5EF4-FFF2-40B4-BE49-F238E27FC236}">
                <a16:creationId xmlns:a16="http://schemas.microsoft.com/office/drawing/2014/main" id="{47104AC1-8689-45F2-8E1E-C85CFEB3A827}"/>
              </a:ext>
            </a:extLst>
          </p:cNvPr>
          <p:cNvSpPr>
            <a:spLocks noGrp="1"/>
          </p:cNvSpPr>
          <p:nvPr>
            <p:ph type="body" sz="quarter" idx="11"/>
          </p:nvPr>
        </p:nvSpPr>
        <p:spPr/>
        <p:txBody>
          <a:bodyPr/>
          <a:lstStyle/>
          <a:p>
            <a:pPr>
              <a:buClr>
                <a:schemeClr val="tx2"/>
              </a:buClr>
              <a:buFont typeface="Wingdings" panose="05000000000000000000" pitchFamily="2" charset="2"/>
              <a:buChar char="Ø"/>
            </a:pPr>
            <a:r>
              <a:rPr lang="uk-UA" dirty="0"/>
              <a:t>Текст 1</a:t>
            </a:r>
          </a:p>
          <a:p>
            <a:pPr>
              <a:buClr>
                <a:schemeClr val="tx2"/>
              </a:buClr>
              <a:buFont typeface="Wingdings" panose="05000000000000000000" pitchFamily="2" charset="2"/>
              <a:buChar char="Ø"/>
            </a:pPr>
            <a:r>
              <a:rPr lang="uk-UA" dirty="0"/>
              <a:t>Текст 2</a:t>
            </a:r>
          </a:p>
          <a:p>
            <a:pPr>
              <a:buClr>
                <a:schemeClr val="tx2"/>
              </a:buClr>
              <a:buFont typeface="Wingdings" panose="05000000000000000000" pitchFamily="2" charset="2"/>
              <a:buChar char="Ø"/>
            </a:pPr>
            <a:r>
              <a:rPr lang="uk-UA" dirty="0"/>
              <a:t>Текст 3</a:t>
            </a:r>
          </a:p>
          <a:p>
            <a:pPr>
              <a:buClr>
                <a:schemeClr val="tx2"/>
              </a:buClr>
              <a:buFont typeface="Wingdings" panose="05000000000000000000" pitchFamily="2" charset="2"/>
              <a:buChar char="Ø"/>
            </a:pPr>
            <a:r>
              <a:rPr lang="uk-UA" dirty="0"/>
              <a:t>Текст 4</a:t>
            </a:r>
          </a:p>
          <a:p>
            <a:endParaRPr lang="uk-UA" dirty="0"/>
          </a:p>
          <a:p>
            <a:endParaRPr lang="uk-UA" dirty="0"/>
          </a:p>
          <a:p>
            <a:endParaRPr lang="uk-UA" dirty="0"/>
          </a:p>
        </p:txBody>
      </p:sp>
      <p:sp>
        <p:nvSpPr>
          <p:cNvPr id="5" name="Місце для тексту 4">
            <a:extLst>
              <a:ext uri="{FF2B5EF4-FFF2-40B4-BE49-F238E27FC236}">
                <a16:creationId xmlns:a16="http://schemas.microsoft.com/office/drawing/2014/main" id="{335883D6-F448-4684-ACEC-4512938FD2D9}"/>
              </a:ext>
            </a:extLst>
          </p:cNvPr>
          <p:cNvSpPr>
            <a:spLocks noGrp="1"/>
          </p:cNvSpPr>
          <p:nvPr>
            <p:ph type="body" sz="quarter" idx="12"/>
          </p:nvPr>
        </p:nvSpPr>
        <p:spPr/>
        <p:txBody>
          <a:bodyPr/>
          <a:lstStyle/>
          <a:p>
            <a:endParaRPr lang="uk-UA"/>
          </a:p>
        </p:txBody>
      </p:sp>
      <p:sp>
        <p:nvSpPr>
          <p:cNvPr id="7" name="Місце для тексту 6">
            <a:extLst>
              <a:ext uri="{FF2B5EF4-FFF2-40B4-BE49-F238E27FC236}">
                <a16:creationId xmlns:a16="http://schemas.microsoft.com/office/drawing/2014/main" id="{7B7E9ECF-35F3-47F8-B611-34B2F30609CE}"/>
              </a:ext>
            </a:extLst>
          </p:cNvPr>
          <p:cNvSpPr>
            <a:spLocks noGrp="1"/>
          </p:cNvSpPr>
          <p:nvPr>
            <p:ph type="body" sz="quarter" idx="31"/>
          </p:nvPr>
        </p:nvSpPr>
        <p:spPr/>
        <p:txBody>
          <a:bodyPr/>
          <a:lstStyle/>
          <a:p>
            <a:endParaRPr lang="uk-UA"/>
          </a:p>
        </p:txBody>
      </p:sp>
      <p:sp>
        <p:nvSpPr>
          <p:cNvPr id="6" name="Місце для тексту 5">
            <a:extLst>
              <a:ext uri="{FF2B5EF4-FFF2-40B4-BE49-F238E27FC236}">
                <a16:creationId xmlns:a16="http://schemas.microsoft.com/office/drawing/2014/main" id="{41037187-0E66-4849-989E-9620AB9757F7}"/>
              </a:ext>
            </a:extLst>
          </p:cNvPr>
          <p:cNvSpPr>
            <a:spLocks noGrp="1"/>
          </p:cNvSpPr>
          <p:nvPr>
            <p:ph type="body" sz="quarter" idx="30"/>
          </p:nvPr>
        </p:nvSpPr>
        <p:spPr/>
        <p:txBody>
          <a:bodyPr/>
          <a:lstStyle/>
          <a:p>
            <a:endParaRPr lang="uk-UA"/>
          </a:p>
        </p:txBody>
      </p:sp>
      <p:sp>
        <p:nvSpPr>
          <p:cNvPr id="11" name="Місце для тексту 10">
            <a:extLst>
              <a:ext uri="{FF2B5EF4-FFF2-40B4-BE49-F238E27FC236}">
                <a16:creationId xmlns:a16="http://schemas.microsoft.com/office/drawing/2014/main" id="{39782547-3456-4AEF-8582-6991FA0B2FE2}"/>
              </a:ext>
            </a:extLst>
          </p:cNvPr>
          <p:cNvSpPr>
            <a:spLocks noGrp="1"/>
          </p:cNvSpPr>
          <p:nvPr>
            <p:ph type="body" sz="quarter" idx="35"/>
          </p:nvPr>
        </p:nvSpPr>
        <p:spPr/>
        <p:txBody>
          <a:bodyPr/>
          <a:lstStyle/>
          <a:p>
            <a:endParaRPr lang="uk-UA"/>
          </a:p>
        </p:txBody>
      </p:sp>
      <p:sp>
        <p:nvSpPr>
          <p:cNvPr id="10" name="Місце для тексту 9">
            <a:extLst>
              <a:ext uri="{FF2B5EF4-FFF2-40B4-BE49-F238E27FC236}">
                <a16:creationId xmlns:a16="http://schemas.microsoft.com/office/drawing/2014/main" id="{A4425C8F-B56B-4D81-A883-FEE58AE295D1}"/>
              </a:ext>
            </a:extLst>
          </p:cNvPr>
          <p:cNvSpPr>
            <a:spLocks noGrp="1"/>
          </p:cNvSpPr>
          <p:nvPr>
            <p:ph type="body" sz="quarter" idx="34"/>
          </p:nvPr>
        </p:nvSpPr>
        <p:spPr/>
        <p:txBody>
          <a:bodyPr/>
          <a:lstStyle/>
          <a:p>
            <a:endParaRPr lang="uk-UA"/>
          </a:p>
        </p:txBody>
      </p:sp>
      <p:sp>
        <p:nvSpPr>
          <p:cNvPr id="9" name="Місце для тексту 8">
            <a:extLst>
              <a:ext uri="{FF2B5EF4-FFF2-40B4-BE49-F238E27FC236}">
                <a16:creationId xmlns:a16="http://schemas.microsoft.com/office/drawing/2014/main" id="{35898BAA-226C-4D44-B4ED-EEE31616E963}"/>
              </a:ext>
            </a:extLst>
          </p:cNvPr>
          <p:cNvSpPr>
            <a:spLocks noGrp="1"/>
          </p:cNvSpPr>
          <p:nvPr>
            <p:ph type="body" sz="quarter" idx="33"/>
          </p:nvPr>
        </p:nvSpPr>
        <p:spPr/>
        <p:txBody>
          <a:bodyPr/>
          <a:lstStyle/>
          <a:p>
            <a:endParaRPr lang="uk-UA"/>
          </a:p>
        </p:txBody>
      </p:sp>
      <p:sp>
        <p:nvSpPr>
          <p:cNvPr id="8" name="Місце для тексту 7">
            <a:extLst>
              <a:ext uri="{FF2B5EF4-FFF2-40B4-BE49-F238E27FC236}">
                <a16:creationId xmlns:a16="http://schemas.microsoft.com/office/drawing/2014/main" id="{506D4AFE-461D-4F81-B89F-13B653F70993}"/>
              </a:ext>
            </a:extLst>
          </p:cNvPr>
          <p:cNvSpPr>
            <a:spLocks noGrp="1"/>
          </p:cNvSpPr>
          <p:nvPr>
            <p:ph type="body" sz="quarter" idx="32"/>
          </p:nvPr>
        </p:nvSpPr>
        <p:spPr/>
        <p:txBody>
          <a:bodyPr/>
          <a:lstStyle/>
          <a:p>
            <a:endParaRPr lang="uk-UA"/>
          </a:p>
        </p:txBody>
      </p:sp>
      <p:pic>
        <p:nvPicPr>
          <p:cNvPr id="12" name="Рисунок 11">
            <a:extLst>
              <a:ext uri="{FF2B5EF4-FFF2-40B4-BE49-F238E27FC236}">
                <a16:creationId xmlns:a16="http://schemas.microsoft.com/office/drawing/2014/main" id="{6439B353-4A0A-4404-A6DF-DD7B323404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5829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E12DBB8-F012-BEB5-025B-0DB0CF8658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978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a:xfrm>
            <a:off x="402139" y="1654832"/>
            <a:ext cx="10709343" cy="4267202"/>
          </a:xfrm>
        </p:spPr>
        <p:txBody>
          <a:bodyPr>
            <a:normAutofit lnSpcReduction="10000"/>
          </a:bodyPr>
          <a:lstStyle/>
          <a:p>
            <a:pPr marL="0" indent="0">
              <a:buNone/>
            </a:pPr>
            <a:r>
              <a:rPr lang="uk-UA" sz="3200" dirty="0"/>
              <a:t>Правові, організаційні, матеріальні й соціальні умови, за якими громадяни України реалізують право на службу в ОМС, регулює ЗУ «Про службу в органах місцевого самоврядування» від 07.06.2001 № 2493-</a:t>
            </a:r>
            <a:r>
              <a:rPr lang="en-US" sz="3200" dirty="0"/>
              <a:t>III</a:t>
            </a:r>
            <a:r>
              <a:rPr lang="uk-UA" sz="3200" dirty="0"/>
              <a:t>.</a:t>
            </a:r>
          </a:p>
          <a:p>
            <a:pPr marL="0" indent="0">
              <a:buNone/>
            </a:pPr>
            <a:r>
              <a:rPr lang="uk-UA" sz="3200" dirty="0"/>
              <a:t>На посадових осіб ОМС поширюється дія ЗУ «Про запобігання корупції» від 14.10.2014 № 1700-</a:t>
            </a:r>
            <a:r>
              <a:rPr lang="en-US" sz="3200" dirty="0"/>
              <a:t>VII </a:t>
            </a:r>
            <a:r>
              <a:rPr lang="uk-UA" sz="3200" dirty="0"/>
              <a:t>та законодавства України про працю з урахуванням особливостей, які передбачає Закон № 2493 (ч. 3 ст. 7 Закону № 2493)</a:t>
            </a:r>
          </a:p>
        </p:txBody>
      </p:sp>
    </p:spTree>
    <p:extLst>
      <p:ext uri="{BB962C8B-B14F-4D97-AF65-F5344CB8AC3E}">
        <p14:creationId xmlns:p14="http://schemas.microsoft.com/office/powerpoint/2010/main" val="1551824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a:bodyPr>
          <a:lstStyle/>
          <a:p>
            <a:pPr marL="0" indent="0">
              <a:buNone/>
            </a:pPr>
            <a:r>
              <a:rPr lang="uk-UA" sz="3200" dirty="0"/>
              <a:t>Особливості служби в ОМС у період воєнного стану визначає ЗУ «Про організацію трудових відносин в умовах воєнного стану» від 15.03.2022 № 2136-IX.</a:t>
            </a:r>
          </a:p>
          <a:p>
            <a:pPr marL="0" indent="0">
              <a:buNone/>
            </a:pPr>
            <a:r>
              <a:rPr lang="uk-UA" sz="3200" dirty="0"/>
              <a:t>У період дії ВС не застосовують норм законодавства про працю, Закону № 2493, інших законодавчих актів, що регулюють діяльність посадових осіб ОМС щодо відносин, які регулює Закон № 2136 (ч. 3 ст. 1 Закону № 2136)</a:t>
            </a:r>
          </a:p>
        </p:txBody>
      </p:sp>
    </p:spTree>
    <p:extLst>
      <p:ext uri="{BB962C8B-B14F-4D97-AF65-F5344CB8AC3E}">
        <p14:creationId xmlns:p14="http://schemas.microsoft.com/office/powerpoint/2010/main" val="531416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FAA50B-4F0F-456D-9A56-7321C6C75AE6}"/>
              </a:ext>
            </a:extLst>
          </p:cNvPr>
          <p:cNvSpPr>
            <a:spLocks noGrp="1"/>
          </p:cNvSpPr>
          <p:nvPr>
            <p:ph type="title"/>
          </p:nvPr>
        </p:nvSpPr>
        <p:spPr>
          <a:xfrm>
            <a:off x="2327644" y="206591"/>
            <a:ext cx="7484763" cy="1347471"/>
          </a:xfrm>
        </p:spPr>
        <p:txBody>
          <a:bodyPr/>
          <a:lstStyle/>
          <a:p>
            <a:r>
              <a:rPr lang="uk-UA" dirty="0"/>
              <a:t>Як приймати на службу в ОМС</a:t>
            </a:r>
          </a:p>
        </p:txBody>
      </p:sp>
      <p:sp>
        <p:nvSpPr>
          <p:cNvPr id="3" name="Місце для вмісту 2">
            <a:extLst>
              <a:ext uri="{FF2B5EF4-FFF2-40B4-BE49-F238E27FC236}">
                <a16:creationId xmlns:a16="http://schemas.microsoft.com/office/drawing/2014/main" id="{F161371C-AC50-497B-9AA3-8952D117714D}"/>
              </a:ext>
            </a:extLst>
          </p:cNvPr>
          <p:cNvSpPr>
            <a:spLocks noGrp="1"/>
          </p:cNvSpPr>
          <p:nvPr>
            <p:ph sz="half" idx="2"/>
          </p:nvPr>
        </p:nvSpPr>
        <p:spPr/>
        <p:txBody>
          <a:bodyPr>
            <a:normAutofit fontScale="92500"/>
          </a:bodyPr>
          <a:lstStyle/>
          <a:p>
            <a:pPr marL="0" indent="0">
              <a:buNone/>
            </a:pPr>
            <a:r>
              <a:rPr lang="uk-UA" sz="2400" dirty="0"/>
              <a:t>У період дії воєнного стану на посади в ОМС призначає сільський, селищний, міський голова, голова районної, районної у місті, обласної ради, без конкурсного відбору, обов’язковість якого передбачає закон:</a:t>
            </a:r>
          </a:p>
          <a:p>
            <a:r>
              <a:rPr lang="uk-UA" sz="2400" dirty="0"/>
              <a:t>заява;</a:t>
            </a:r>
          </a:p>
          <a:p>
            <a:r>
              <a:rPr lang="uk-UA" sz="2400" dirty="0"/>
              <a:t>заповнена особова картка встановленого зразка;</a:t>
            </a:r>
          </a:p>
          <a:p>
            <a:r>
              <a:rPr lang="uk-UA" sz="2400" dirty="0"/>
              <a:t>документи, що підтверджують наявність громадянства України, освіти й досвіду роботи згідно з вимогами законодавства щодо відповідних посад;</a:t>
            </a:r>
          </a:p>
          <a:p>
            <a:r>
              <a:rPr lang="uk-UA" sz="2400" dirty="0"/>
              <a:t>наявність в Єдиному державному реєстрі декларацій осіб, уповноважених на виконання функцій держави або місцевого самоврядування, декларації за минулий рік (ч. 5 ст. 10 ЗУ «Про правовий режим воєнного стану» від 12.05.2015 № 389-</a:t>
            </a:r>
            <a:r>
              <a:rPr lang="en-US" sz="2400" dirty="0"/>
              <a:t>VIII</a:t>
            </a:r>
            <a:r>
              <a:rPr lang="uk-UA" sz="2400" dirty="0"/>
              <a:t>)</a:t>
            </a:r>
          </a:p>
        </p:txBody>
      </p:sp>
    </p:spTree>
    <p:extLst>
      <p:ext uri="{BB962C8B-B14F-4D97-AF65-F5344CB8AC3E}">
        <p14:creationId xmlns:p14="http://schemas.microsoft.com/office/powerpoint/2010/main" val="211776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a:bodyPr>
          <a:lstStyle/>
          <a:p>
            <a:pPr marL="0" indent="0">
              <a:buNone/>
            </a:pPr>
            <a:r>
              <a:rPr lang="uk-UA" sz="3600" dirty="0"/>
              <a:t>Посадову особу ОМС, яку вперше приймають на службу в ОМС, вважають такою, що обіймає посаду, з моменту, коли вона склала Присягу (ч. 2 ст. 11 Закону № 2493).</a:t>
            </a:r>
          </a:p>
          <a:p>
            <a:pPr marL="0" indent="0">
              <a:buNone/>
            </a:pPr>
            <a:r>
              <a:rPr lang="uk-UA" sz="3600" dirty="0"/>
              <a:t>Під час прийняття на службу в ОМС особі присвоюють ранги в межах відповідної категорії посад (ч. 1 ст. 15 Закону № 2493)</a:t>
            </a:r>
          </a:p>
        </p:txBody>
      </p:sp>
    </p:spTree>
    <p:extLst>
      <p:ext uri="{BB962C8B-B14F-4D97-AF65-F5344CB8AC3E}">
        <p14:creationId xmlns:p14="http://schemas.microsoft.com/office/powerpoint/2010/main" val="209839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lnSpcReduction="10000"/>
          </a:bodyPr>
          <a:lstStyle/>
          <a:p>
            <a:pPr marL="0" indent="0">
              <a:buNone/>
            </a:pPr>
            <a:r>
              <a:rPr lang="uk-UA" sz="2800" dirty="0"/>
              <a:t>На час відсутності (відпустки) посадових осіб ОМС (крім виборних посад) для виконання їх повноважень можна приймати на службу особи за строковим трудовим договором (контрактом) (ч. 5 ст. 10 Закону № 2493).</a:t>
            </a:r>
          </a:p>
          <a:p>
            <a:pPr marL="0" indent="0">
              <a:buNone/>
            </a:pPr>
            <a:r>
              <a:rPr lang="uk-UA" sz="2800" dirty="0"/>
              <a:t>Складення Присяги узаконює вступ на посаду особи, яка розпочинає службу в ОМС (ч. 2 ст. 11 Закону № 2493). Якщо особа відмовилася складати Присягу, Закон № 2493 визнає її такою, що не вступила на посаду; рішення про її призначення, обрання чи затвердження — таким, що втратило юридичну силу (ч. 5 ст. 11 Закону № 2493).</a:t>
            </a:r>
          </a:p>
        </p:txBody>
      </p:sp>
    </p:spTree>
    <p:extLst>
      <p:ext uri="{BB962C8B-B14F-4D97-AF65-F5344CB8AC3E}">
        <p14:creationId xmlns:p14="http://schemas.microsoft.com/office/powerpoint/2010/main" val="3425244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a:bodyPr>
          <a:lstStyle/>
          <a:p>
            <a:pPr marL="0" indent="0">
              <a:buNone/>
            </a:pPr>
            <a:r>
              <a:rPr lang="uk-UA" sz="2800" dirty="0"/>
              <a:t>Особа, яку приймають на службу в ОМС за строковим трудовим договором (контрактом), користується всіма правами посадових осіб ОМС. На неї повністю поширюються норми Закону № 2493. Тому ця особа має право на відпустки за Законом № 2493 та на матеріальну допомогу всіх видів, передбачених для посадових осіб ОМС, зокрема на оздоровлення.</a:t>
            </a:r>
          </a:p>
          <a:p>
            <a:pPr marL="0" indent="0" algn="ctr">
              <a:buNone/>
            </a:pPr>
            <a:r>
              <a:rPr lang="ru-RU" sz="2800" dirty="0"/>
              <a:t> </a:t>
            </a:r>
            <a:r>
              <a:rPr lang="uk-UA" sz="2800" i="1" dirty="0"/>
              <a:t>(листи Головдержслужби від 16.03.2011 № 1765/12-11 та від 31.12.2010 № 10886/13-10).</a:t>
            </a:r>
          </a:p>
        </p:txBody>
      </p:sp>
    </p:spTree>
    <p:extLst>
      <p:ext uri="{BB962C8B-B14F-4D97-AF65-F5344CB8AC3E}">
        <p14:creationId xmlns:p14="http://schemas.microsoft.com/office/powerpoint/2010/main" val="121830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820F58F-83E9-404D-BBF1-FC27B6E61D15}"/>
              </a:ext>
            </a:extLst>
          </p:cNvPr>
          <p:cNvSpPr>
            <a:spLocks noGrp="1"/>
          </p:cNvSpPr>
          <p:nvPr>
            <p:ph sz="half" idx="2"/>
          </p:nvPr>
        </p:nvSpPr>
        <p:spPr/>
        <p:txBody>
          <a:bodyPr>
            <a:normAutofit fontScale="85000" lnSpcReduction="10000"/>
          </a:bodyPr>
          <a:lstStyle/>
          <a:p>
            <a:pPr marL="0" indent="0">
              <a:buNone/>
            </a:pPr>
            <a:r>
              <a:rPr lang="uk-UA" sz="2800" dirty="0"/>
              <a:t>При потребі виконання роботи тимчасово відсутньої посадової особи (відпустка, призов на військову службу, мобілізація, залучення до добровольчих формувань територіальної оборони, хвороба, довготермінове відсторонення від посади тощо) на час її відсутності (крім виборних посад) може бути прийнята інша особа на умовах контракту.</a:t>
            </a:r>
          </a:p>
          <a:p>
            <a:pPr marL="0" indent="0">
              <a:buNone/>
            </a:pPr>
            <a:r>
              <a:rPr lang="uk-UA" sz="2800" dirty="0"/>
              <a:t>Такий працівник не набуває статусу посадової особи місцевого самоврядування, а відтак, відповідно до положень Закону № 2493 не приймає, йому не встановлюють ранг посадової особи та не зараховують період роботи за строковим договором (контрактом) до стажу роботи в ОМС, який дає право на встановлення надбавки за вислугу років</a:t>
            </a:r>
          </a:p>
          <a:p>
            <a:pPr marL="0" indent="0" algn="ctr">
              <a:buNone/>
            </a:pPr>
            <a:r>
              <a:rPr lang="uk-UA" sz="2800" i="1" dirty="0"/>
              <a:t>(роз’яснення НАДС від 19.03.2022)</a:t>
            </a:r>
          </a:p>
          <a:p>
            <a:pPr marL="0" indent="0" algn="ctr">
              <a:buNone/>
            </a:pPr>
            <a:r>
              <a:rPr lang="uk-UA" sz="2800" i="1" dirty="0"/>
              <a:t>Законопроект № 13478-1 від 16.07.2025</a:t>
            </a:r>
          </a:p>
        </p:txBody>
      </p:sp>
    </p:spTree>
    <p:extLst>
      <p:ext uri="{BB962C8B-B14F-4D97-AF65-F5344CB8AC3E}">
        <p14:creationId xmlns:p14="http://schemas.microsoft.com/office/powerpoint/2010/main" val="3676928783"/>
      </p:ext>
    </p:extLst>
  </p:cSld>
  <p:clrMapOvr>
    <a:masterClrMapping/>
  </p:clrMapOvr>
</p:sld>
</file>

<file path=ppt/theme/theme1.xml><?xml version="1.0" encoding="utf-8"?>
<a:theme xmlns:a="http://schemas.openxmlformats.org/drawingml/2006/main" name="Custom">
  <a:themeElements>
    <a:clrScheme name="ОСМ">
      <a:dk1>
        <a:sysClr val="windowText" lastClr="000000"/>
      </a:dk1>
      <a:lt1>
        <a:sysClr val="window" lastClr="FFFFFF"/>
      </a:lt1>
      <a:dk2>
        <a:srgbClr val="1E2A78"/>
      </a:dk2>
      <a:lt2>
        <a:srgbClr val="1E2A78"/>
      </a:lt2>
      <a:accent1>
        <a:srgbClr val="1E2A78"/>
      </a:accent1>
      <a:accent2>
        <a:srgbClr val="1E2A78"/>
      </a:accent2>
      <a:accent3>
        <a:srgbClr val="1E2A78"/>
      </a:accent3>
      <a:accent4>
        <a:srgbClr val="1E2A78"/>
      </a:accent4>
      <a:accent5>
        <a:srgbClr val="1E2A78"/>
      </a:accent5>
      <a:accent6>
        <a:srgbClr val="1E2A78"/>
      </a:accent6>
      <a:hlink>
        <a:srgbClr val="1E2A78"/>
      </a:hlink>
      <a:folHlink>
        <a:srgbClr val="1E2A78"/>
      </a:folHlink>
    </a:clrScheme>
    <a:fontScheme name="Другая 3">
      <a:majorFont>
        <a:latin typeface="Segoe UI Symbo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annual presentation_Win32_EF_V6" id="{C39D9A21-4858-4087-9FF0-28F21031D048}" vid="{7480821C-154D-4ED6-BEAB-DBC9D20F13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b9b1886-08b7-4c79-9def-163549992f4f" xsi:nil="true"/>
    <lcf76f155ced4ddcb4097134ff3c332f xmlns="4bc0507b-34df-41f4-aa2c-ba6caca8058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FE30B517D48FA946A8BED4735D912C64" ma:contentTypeVersion="15" ma:contentTypeDescription="Створення нового документа." ma:contentTypeScope="" ma:versionID="3d81b7ce521d674dfb7990fae221a7e4">
  <xsd:schema xmlns:xsd="http://www.w3.org/2001/XMLSchema" xmlns:xs="http://www.w3.org/2001/XMLSchema" xmlns:p="http://schemas.microsoft.com/office/2006/metadata/properties" xmlns:ns2="4bc0507b-34df-41f4-aa2c-ba6caca8058f" xmlns:ns3="9b9b1886-08b7-4c79-9def-163549992f4f" targetNamespace="http://schemas.microsoft.com/office/2006/metadata/properties" ma:root="true" ma:fieldsID="f358330ca98fa8f36757fdaceff04d3e" ns2:_="" ns3:_="">
    <xsd:import namespace="4bc0507b-34df-41f4-aa2c-ba6caca8058f"/>
    <xsd:import namespace="9b9b1886-08b7-4c79-9def-163549992f4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c0507b-34df-41f4-aa2c-ba6caca80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Теги зображень" ma:readOnly="false" ma:fieldId="{5cf76f15-5ced-4ddc-b409-7134ff3c332f}" ma:taxonomyMulti="true" ma:sspId="190df430-6475-4a1d-8646-ae46a32db567"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1886-08b7-4c79-9def-163549992f4f" elementFormDefault="qualified">
    <xsd:import namespace="http://schemas.microsoft.com/office/2006/documentManagement/types"/>
    <xsd:import namespace="http://schemas.microsoft.com/office/infopath/2007/PartnerControls"/>
    <xsd:element name="SharedWithUsers" ma:index="14" nillable="true" ma:displayName="Спільний доступ"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Відомості про тих, хто має доступ" ma:internalName="SharedWithDetails" ma:readOnly="true">
      <xsd:simpleType>
        <xsd:restriction base="dms:Note">
          <xsd:maxLength value="255"/>
        </xsd:restriction>
      </xsd:simpleType>
    </xsd:element>
    <xsd:element name="TaxCatchAll" ma:index="19" nillable="true" ma:displayName="Taxonomy Catch All Column" ma:hidden="true" ma:list="{0e7a02cb-fd0d-4f0e-b9d9-8bcdc9b8f095}" ma:internalName="TaxCatchAll" ma:showField="CatchAllData" ma:web="9b9b1886-08b7-4c79-9def-163549992f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вмісту"/>
        <xsd:element ref="dc:title" minOccurs="0" maxOccurs="1" ma:index="4" ma:displayName="Заголовок"/>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93354B-8927-46EE-B294-4D51952A09C2}">
  <ds:schemaRefs>
    <ds:schemaRef ds:uri="4bc0507b-34df-41f4-aa2c-ba6caca8058f"/>
    <ds:schemaRef ds:uri="http://schemas.openxmlformats.org/package/2006/metadata/core-properties"/>
    <ds:schemaRef ds:uri="http://purl.org/dc/elements/1.1/"/>
    <ds:schemaRef ds:uri="http://purl.org/dc/dcmitype/"/>
    <ds:schemaRef ds:uri="http://schemas.microsoft.com/office/2006/documentManagement/types"/>
    <ds:schemaRef ds:uri="http://www.w3.org/XML/1998/namespace"/>
    <ds:schemaRef ds:uri="9b9b1886-08b7-4c79-9def-163549992f4f"/>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147C9657-5F22-4C67-87A7-169BA9A56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c0507b-34df-41f4-aa2c-ba6caca8058f"/>
    <ds:schemaRef ds:uri="9b9b1886-08b7-4c79-9def-163549992f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B334C4-64A2-4673-803C-35178659DDD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650</TotalTime>
  <Words>1247</Words>
  <Application>Microsoft Office PowerPoint</Application>
  <PresentationFormat>Широкий екран</PresentationFormat>
  <Paragraphs>56</Paragraphs>
  <Slides>18</Slides>
  <Notes>1</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18</vt:i4>
      </vt:variant>
    </vt:vector>
  </HeadingPairs>
  <TitlesOfParts>
    <vt:vector size="26" baseType="lpstr">
      <vt:lpstr>Arial</vt:lpstr>
      <vt:lpstr>Calibri</vt:lpstr>
      <vt:lpstr>Inter</vt:lpstr>
      <vt:lpstr>Segoe UI</vt:lpstr>
      <vt:lpstr>Segoe UI Semibold</vt:lpstr>
      <vt:lpstr>Segoe UI Symbol</vt:lpstr>
      <vt:lpstr>Wingdings</vt:lpstr>
      <vt:lpstr>Custom</vt:lpstr>
      <vt:lpstr>Служба в ОМС під час воєнного стану</vt:lpstr>
      <vt:lpstr>Презентація PowerPoint</vt:lpstr>
      <vt:lpstr>Презентація PowerPoint</vt:lpstr>
      <vt:lpstr>Презентація PowerPoint</vt:lpstr>
      <vt:lpstr>Як приймати на службу в ОМС</vt:lpstr>
      <vt:lpstr>Презентація PowerPoint</vt:lpstr>
      <vt:lpstr>Презентація PowerPoint</vt:lpstr>
      <vt:lpstr>Презентація PowerPoint</vt:lpstr>
      <vt:lpstr>Презентація PowerPoint</vt:lpstr>
      <vt:lpstr>Переведення на іншу посаду</vt:lpstr>
      <vt:lpstr>Сумісництво й суміщення з іншими видами діяльності</vt:lpstr>
      <vt:lpstr>Презентація PowerPoint</vt:lpstr>
      <vt:lpstr>Презентація PowerPoint</vt:lpstr>
      <vt:lpstr>Граничний вік перебування на службі в ОМС</vt:lpstr>
      <vt:lpstr>Презентація PowerPoint</vt:lpstr>
      <vt:lpstr>Презентація PowerPoint</vt:lpstr>
      <vt:lpstr>Презентація PowerPoint</vt:lpstr>
      <vt:lpstr>Тема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Olha</dc:creator>
  <cp:lastModifiedBy>Ольга Догадіна</cp:lastModifiedBy>
  <cp:revision>65</cp:revision>
  <cp:lastPrinted>2024-10-15T14:24:49Z</cp:lastPrinted>
  <dcterms:created xsi:type="dcterms:W3CDTF">2023-09-14T18:45:47Z</dcterms:created>
  <dcterms:modified xsi:type="dcterms:W3CDTF">2026-05-26T09:29:57Z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0x010100FE30B517D48FA946A8BED4735D912C64</vt:lpwstr>
  </property>
  <property fmtid="{D5CDD505-2E9C-101B-9397-08002B2CF9AE}" pid="3" name="MediaServiceImageTags">
    <vt:lpwstr/>
  </property>
</Properties>
</file>