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3716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F86928E-1A59-41D1-8566-2BD073C6A86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9F1E46E-5946-413C-8AE3-8802ABB2CBF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B9B3F08-6CD5-4B44-A40B-C5F5709C3AC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CB47CB5-0861-4DAB-A74A-DE8C959EAB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7679C54-D41A-4D1F-AE8B-B8BFC3A5B39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60307E-873C-448F-8588-2DFA526A7E4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0C8198-6223-4C23-94FF-98774A6D55A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FA183B1-08BA-478F-B34D-C577D78A03BD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4E62E0C-9B8B-47AC-A911-280EA3768A8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E59239-70EA-462F-A5BF-A34A6059561F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A5E7105-A990-47D0-890E-0F67158719F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4F3800F-36D9-4830-B060-EFD8D91E803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