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3669B8E-E6CD-4B34-8794-57C0356DBA9D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9FCA00E-8BB1-4E15-805C-58A0D146D2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7170215-8DF6-4372-947D-C43514EF093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E532DB5-4472-45BB-945C-A03B5FC84BD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6143D9B-AF6D-4122-B77E-8DDD9BEF644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ED3A218-608E-41F7-86D6-83251593840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BF9CBC-EA31-4A55-87C1-0C115B50CFA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8F2BD8F-EE19-4163-9CAC-860E9604FC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C2ABB4-3472-4CBD-9206-FDED6A4863B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1276AF4-070A-4185-9611-744F5655DC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