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999" cy="812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F86A3B7-5113-4457-BE7F-A7C8B5A6092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1367A93-57EC-48FC-94FD-E9E3B7B02DD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25193ED-992A-418C-A5D9-7EE93C82AD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E1C803D-A521-49F7-8D4C-5A3BBB22536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9C43335-6969-4DC0-88F3-90C7387F1F4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89201B-8F75-4508-8D72-58E6FC3012B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8CA3415-0EE4-4533-83F5-B0766D0F39E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AB0455E-D460-4A51-91BF-278F0625F8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7A185F5-9B45-4830-9784-FC7D1BC60B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5F782B7-29A1-42A1-820A-2A07943DEB8D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812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