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B23DDE0-27E9-4CB9-82BF-9BDEBB8D178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68DBFA0-5635-4712-9B23-08E039BEA74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C39F181-49CC-4239-AD94-D0876636751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D4D0D7C-6128-4848-8D91-0FA769CDEB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93B9AB9-B3F3-4A32-8B83-821897D34F5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C69D8E3-AB6B-4BED-AE4C-B08C7692448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BFFAEC1-6385-45B7-B07C-3F7C987C3ED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DA2A5BB-860D-49F7-8232-72ED6351793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6959246-3E23-4BCA-AC71-756D91F4B10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976BE84-1623-4DAD-8DAB-57B59B826E4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